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sldIdLst>
    <p:sldId id="285" r:id="rId5"/>
    <p:sldId id="943" r:id="rId6"/>
    <p:sldId id="344" r:id="rId7"/>
    <p:sldId id="944" r:id="rId8"/>
    <p:sldId id="945" r:id="rId9"/>
    <p:sldId id="949" r:id="rId10"/>
    <p:sldId id="266" r:id="rId11"/>
    <p:sldId id="264" r:id="rId12"/>
    <p:sldId id="948" r:id="rId13"/>
    <p:sldId id="259" r:id="rId14"/>
    <p:sldId id="319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2F2F"/>
    <a:srgbClr val="D51C29"/>
    <a:srgbClr val="2C3E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D6936F-90BB-4A1B-954F-7A0E430E4D6D}" v="500" dt="2023-09-05T04:14:42.1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98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6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ễn Minh Tân - Khoa Công nghệ Thông tin - VLTECH" userId="101068a6-915f-4420-8228-af2e167f3950" providerId="ADAL" clId="{00D6936F-90BB-4A1B-954F-7A0E430E4D6D}"/>
    <pc:docChg chg="custSel addSld delSld modSld sldOrd">
      <pc:chgData name="Nguyễn Minh Tân - Khoa Công nghệ Thông tin - VLTECH" userId="101068a6-915f-4420-8228-af2e167f3950" providerId="ADAL" clId="{00D6936F-90BB-4A1B-954F-7A0E430E4D6D}" dt="2023-09-05T04:14:48.734" v="727" actId="2696"/>
      <pc:docMkLst>
        <pc:docMk/>
      </pc:docMkLst>
      <pc:sldChg chg="del">
        <pc:chgData name="Nguyễn Minh Tân - Khoa Công nghệ Thông tin - VLTECH" userId="101068a6-915f-4420-8228-af2e167f3950" providerId="ADAL" clId="{00D6936F-90BB-4A1B-954F-7A0E430E4D6D}" dt="2023-09-05T04:07:38.041" v="219" actId="47"/>
        <pc:sldMkLst>
          <pc:docMk/>
          <pc:sldMk cId="0" sldId="258"/>
        </pc:sldMkLst>
      </pc:sldChg>
      <pc:sldChg chg="modSp mod ord">
        <pc:chgData name="Nguyễn Minh Tân - Khoa Công nghệ Thông tin - VLTECH" userId="101068a6-915f-4420-8228-af2e167f3950" providerId="ADAL" clId="{00D6936F-90BB-4A1B-954F-7A0E430E4D6D}" dt="2023-09-05T04:13:52.861" v="723" actId="20577"/>
        <pc:sldMkLst>
          <pc:docMk/>
          <pc:sldMk cId="0" sldId="259"/>
        </pc:sldMkLst>
        <pc:spChg chg="mod">
          <ac:chgData name="Nguyễn Minh Tân - Khoa Công nghệ Thông tin - VLTECH" userId="101068a6-915f-4420-8228-af2e167f3950" providerId="ADAL" clId="{00D6936F-90BB-4A1B-954F-7A0E430E4D6D}" dt="2023-09-05T04:13:52.861" v="723" actId="20577"/>
          <ac:spMkLst>
            <pc:docMk/>
            <pc:sldMk cId="0" sldId="259"/>
            <ac:spMk id="163" creationId="{00000000-0000-0000-0000-000000000000}"/>
          </ac:spMkLst>
        </pc:spChg>
      </pc:sldChg>
      <pc:sldChg chg="del">
        <pc:chgData name="Nguyễn Minh Tân - Khoa Công nghệ Thông tin - VLTECH" userId="101068a6-915f-4420-8228-af2e167f3950" providerId="ADAL" clId="{00D6936F-90BB-4A1B-954F-7A0E430E4D6D}" dt="2023-09-05T04:08:28.312" v="224" actId="47"/>
        <pc:sldMkLst>
          <pc:docMk/>
          <pc:sldMk cId="0" sldId="260"/>
        </pc:sldMkLst>
      </pc:sldChg>
      <pc:sldChg chg="del">
        <pc:chgData name="Nguyễn Minh Tân - Khoa Công nghệ Thông tin - VLTECH" userId="101068a6-915f-4420-8228-af2e167f3950" providerId="ADAL" clId="{00D6936F-90BB-4A1B-954F-7A0E430E4D6D}" dt="2023-09-05T04:08:29.208" v="225" actId="47"/>
        <pc:sldMkLst>
          <pc:docMk/>
          <pc:sldMk cId="0" sldId="261"/>
        </pc:sldMkLst>
      </pc:sldChg>
      <pc:sldChg chg="del">
        <pc:chgData name="Nguyễn Minh Tân - Khoa Công nghệ Thông tin - VLTECH" userId="101068a6-915f-4420-8228-af2e167f3950" providerId="ADAL" clId="{00D6936F-90BB-4A1B-954F-7A0E430E4D6D}" dt="2023-09-05T04:08:30.228" v="226" actId="47"/>
        <pc:sldMkLst>
          <pc:docMk/>
          <pc:sldMk cId="0" sldId="262"/>
        </pc:sldMkLst>
      </pc:sldChg>
      <pc:sldChg chg="del">
        <pc:chgData name="Nguyễn Minh Tân - Khoa Công nghệ Thông tin - VLTECH" userId="101068a6-915f-4420-8228-af2e167f3950" providerId="ADAL" clId="{00D6936F-90BB-4A1B-954F-7A0E430E4D6D}" dt="2023-09-05T04:08:32.880" v="227" actId="47"/>
        <pc:sldMkLst>
          <pc:docMk/>
          <pc:sldMk cId="0" sldId="263"/>
        </pc:sldMkLst>
      </pc:sldChg>
      <pc:sldChg chg="ord">
        <pc:chgData name="Nguyễn Minh Tân - Khoa Công nghệ Thông tin - VLTECH" userId="101068a6-915f-4420-8228-af2e167f3950" providerId="ADAL" clId="{00D6936F-90BB-4A1B-954F-7A0E430E4D6D}" dt="2023-09-05T04:14:08.734" v="725"/>
        <pc:sldMkLst>
          <pc:docMk/>
          <pc:sldMk cId="0" sldId="264"/>
        </pc:sldMkLst>
      </pc:sldChg>
      <pc:sldChg chg="addSp modSp ord">
        <pc:chgData name="Nguyễn Minh Tân - Khoa Công nghệ Thông tin - VLTECH" userId="101068a6-915f-4420-8228-af2e167f3950" providerId="ADAL" clId="{00D6936F-90BB-4A1B-954F-7A0E430E4D6D}" dt="2023-09-05T04:09:00.003" v="234" actId="1076"/>
        <pc:sldMkLst>
          <pc:docMk/>
          <pc:sldMk cId="0" sldId="266"/>
        </pc:sldMkLst>
        <pc:picChg chg="add mod">
          <ac:chgData name="Nguyễn Minh Tân - Khoa Công nghệ Thông tin - VLTECH" userId="101068a6-915f-4420-8228-af2e167f3950" providerId="ADAL" clId="{00D6936F-90BB-4A1B-954F-7A0E430E4D6D}" dt="2023-09-05T04:09:00.003" v="234" actId="1076"/>
          <ac:picMkLst>
            <pc:docMk/>
            <pc:sldMk cId="0" sldId="266"/>
            <ac:picMk id="2" creationId="{C7530EE8-D4BC-2A4F-315D-7237F5E659A6}"/>
          </ac:picMkLst>
        </pc:picChg>
      </pc:sldChg>
      <pc:sldChg chg="modSp mod ord">
        <pc:chgData name="Nguyễn Minh Tân - Khoa Công nghệ Thông tin - VLTECH" userId="101068a6-915f-4420-8228-af2e167f3950" providerId="ADAL" clId="{00D6936F-90BB-4A1B-954F-7A0E430E4D6D}" dt="2023-09-05T04:06:20.072" v="115" actId="20577"/>
        <pc:sldMkLst>
          <pc:docMk/>
          <pc:sldMk cId="4260503108" sldId="344"/>
        </pc:sldMkLst>
        <pc:spChg chg="mod">
          <ac:chgData name="Nguyễn Minh Tân - Khoa Công nghệ Thông tin - VLTECH" userId="101068a6-915f-4420-8228-af2e167f3950" providerId="ADAL" clId="{00D6936F-90BB-4A1B-954F-7A0E430E4D6D}" dt="2023-09-05T04:06:20.072" v="115" actId="20577"/>
          <ac:spMkLst>
            <pc:docMk/>
            <pc:sldMk cId="4260503108" sldId="344"/>
            <ac:spMk id="242" creationId="{00000000-0000-0000-0000-000000000000}"/>
          </ac:spMkLst>
        </pc:spChg>
      </pc:sldChg>
      <pc:sldChg chg="add del">
        <pc:chgData name="Nguyễn Minh Tân - Khoa Công nghệ Thông tin - VLTECH" userId="101068a6-915f-4420-8228-af2e167f3950" providerId="ADAL" clId="{00D6936F-90BB-4A1B-954F-7A0E430E4D6D}" dt="2023-09-05T04:14:48.734" v="727" actId="2696"/>
        <pc:sldMkLst>
          <pc:docMk/>
          <pc:sldMk cId="3931890426" sldId="941"/>
        </pc:sldMkLst>
      </pc:sldChg>
      <pc:sldChg chg="add">
        <pc:chgData name="Nguyễn Minh Tân - Khoa Công nghệ Thông tin - VLTECH" userId="101068a6-915f-4420-8228-af2e167f3950" providerId="ADAL" clId="{00D6936F-90BB-4A1B-954F-7A0E430E4D6D}" dt="2023-09-05T04:04:54.818" v="0"/>
        <pc:sldMkLst>
          <pc:docMk/>
          <pc:sldMk cId="0" sldId="943"/>
        </pc:sldMkLst>
      </pc:sldChg>
      <pc:sldChg chg="modSp add">
        <pc:chgData name="Nguyễn Minh Tân - Khoa Công nghệ Thông tin - VLTECH" userId="101068a6-915f-4420-8228-af2e167f3950" providerId="ADAL" clId="{00D6936F-90BB-4A1B-954F-7A0E430E4D6D}" dt="2023-09-05T04:07:35.417" v="218" actId="20577"/>
        <pc:sldMkLst>
          <pc:docMk/>
          <pc:sldMk cId="1029817366" sldId="944"/>
        </pc:sldMkLst>
        <pc:spChg chg="mod">
          <ac:chgData name="Nguyễn Minh Tân - Khoa Công nghệ Thông tin - VLTECH" userId="101068a6-915f-4420-8228-af2e167f3950" providerId="ADAL" clId="{00D6936F-90BB-4A1B-954F-7A0E430E4D6D}" dt="2023-09-05T04:07:35.417" v="218" actId="20577"/>
          <ac:spMkLst>
            <pc:docMk/>
            <pc:sldMk cId="1029817366" sldId="944"/>
            <ac:spMk id="3" creationId="{00000000-0000-0000-0000-000000000000}"/>
          </ac:spMkLst>
        </pc:spChg>
      </pc:sldChg>
      <pc:sldChg chg="modSp add mod">
        <pc:chgData name="Nguyễn Minh Tân - Khoa Công nghệ Thông tin - VLTECH" userId="101068a6-915f-4420-8228-af2e167f3950" providerId="ADAL" clId="{00D6936F-90BB-4A1B-954F-7A0E430E4D6D}" dt="2023-09-05T04:09:58.553" v="239" actId="1076"/>
        <pc:sldMkLst>
          <pc:docMk/>
          <pc:sldMk cId="1763393296" sldId="945"/>
        </pc:sldMkLst>
        <pc:spChg chg="mod">
          <ac:chgData name="Nguyễn Minh Tân - Khoa Công nghệ Thông tin - VLTECH" userId="101068a6-915f-4420-8228-af2e167f3950" providerId="ADAL" clId="{00D6936F-90BB-4A1B-954F-7A0E430E4D6D}" dt="2023-09-05T04:09:58.553" v="239" actId="1076"/>
          <ac:spMkLst>
            <pc:docMk/>
            <pc:sldMk cId="1763393296" sldId="945"/>
            <ac:spMk id="3" creationId="{00000000-0000-0000-0000-000000000000}"/>
          </ac:spMkLst>
        </pc:spChg>
      </pc:sldChg>
      <pc:sldChg chg="modSp add mod">
        <pc:chgData name="Nguyễn Minh Tân - Khoa Công nghệ Thông tin - VLTECH" userId="101068a6-915f-4420-8228-af2e167f3950" providerId="ADAL" clId="{00D6936F-90BB-4A1B-954F-7A0E430E4D6D}" dt="2023-09-05T04:12:22.048" v="625" actId="20577"/>
        <pc:sldMkLst>
          <pc:docMk/>
          <pc:sldMk cId="3213249824" sldId="948"/>
        </pc:sldMkLst>
        <pc:spChg chg="mod">
          <ac:chgData name="Nguyễn Minh Tân - Khoa Công nghệ Thông tin - VLTECH" userId="101068a6-915f-4420-8228-af2e167f3950" providerId="ADAL" clId="{00D6936F-90BB-4A1B-954F-7A0E430E4D6D}" dt="2023-09-05T04:12:22.048" v="625" actId="20577"/>
          <ac:spMkLst>
            <pc:docMk/>
            <pc:sldMk cId="3213249824" sldId="948"/>
            <ac:spMk id="3" creationId="{00000000-0000-0000-0000-000000000000}"/>
          </ac:spMkLst>
        </pc:spChg>
      </pc:sldChg>
      <pc:sldChg chg="modSp add mod">
        <pc:chgData name="Nguyễn Minh Tân - Khoa Công nghệ Thông tin - VLTECH" userId="101068a6-915f-4420-8228-af2e167f3950" providerId="ADAL" clId="{00D6936F-90BB-4A1B-954F-7A0E430E4D6D}" dt="2023-09-05T04:10:02.943" v="240" actId="1076"/>
        <pc:sldMkLst>
          <pc:docMk/>
          <pc:sldMk cId="302073390" sldId="949"/>
        </pc:sldMkLst>
        <pc:spChg chg="mod">
          <ac:chgData name="Nguyễn Minh Tân - Khoa Công nghệ Thông tin - VLTECH" userId="101068a6-915f-4420-8228-af2e167f3950" providerId="ADAL" clId="{00D6936F-90BB-4A1B-954F-7A0E430E4D6D}" dt="2023-09-05T04:10:02.943" v="240" actId="1076"/>
          <ac:spMkLst>
            <pc:docMk/>
            <pc:sldMk cId="302073390" sldId="949"/>
            <ac:spMk id="3" creationId="{00000000-0000-0000-0000-000000000000}"/>
          </ac:spMkLst>
        </pc:spChg>
      </pc:sldChg>
    </pc:docChg>
  </pc:docChgLst>
  <pc:docChgLst>
    <pc:chgData name="Nguyễn Minh Tân - Khoa Công nghệ Thông tin - VLTECH" userId="101068a6-915f-4420-8228-af2e167f3950" providerId="ADAL" clId="{8715A5FF-D8C0-428A-9408-E86E0C5BFB67}"/>
    <pc:docChg chg="undo custSel addSld delSld modSld">
      <pc:chgData name="Nguyễn Minh Tân - Khoa Công nghệ Thông tin - VLTECH" userId="101068a6-915f-4420-8228-af2e167f3950" providerId="ADAL" clId="{8715A5FF-D8C0-428A-9408-E86E0C5BFB67}" dt="2023-07-30T13:21:08.551" v="812" actId="20577"/>
      <pc:docMkLst>
        <pc:docMk/>
      </pc:docMkLst>
      <pc:sldChg chg="modSp mod">
        <pc:chgData name="Nguyễn Minh Tân - Khoa Công nghệ Thông tin - VLTECH" userId="101068a6-915f-4420-8228-af2e167f3950" providerId="ADAL" clId="{8715A5FF-D8C0-428A-9408-E86E0C5BFB67}" dt="2023-07-30T13:06:33.061" v="188" actId="20577"/>
        <pc:sldMkLst>
          <pc:docMk/>
          <pc:sldMk cId="3671363652" sldId="285"/>
        </pc:sldMkLst>
        <pc:spChg chg="mod">
          <ac:chgData name="Nguyễn Minh Tân - Khoa Công nghệ Thông tin - VLTECH" userId="101068a6-915f-4420-8228-af2e167f3950" providerId="ADAL" clId="{8715A5FF-D8C0-428A-9408-E86E0C5BFB67}" dt="2023-07-30T12:42:28.114" v="78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2:44:20.332" v="137" actId="1076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2:42:41.919" v="105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2:43:39.503" v="13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3:06:33.061" v="188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2:43:45.600" v="136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modSp mod">
        <pc:chgData name="Nguyễn Minh Tân - Khoa Công nghệ Thông tin - VLTECH" userId="101068a6-915f-4420-8228-af2e167f3950" providerId="ADAL" clId="{8715A5FF-D8C0-428A-9408-E86E0C5BFB67}" dt="2023-07-30T13:08:45.776" v="209" actId="1076"/>
        <pc:sldMkLst>
          <pc:docMk/>
          <pc:sldMk cId="133809529" sldId="287"/>
        </pc:sldMkLst>
        <pc:spChg chg="mod">
          <ac:chgData name="Nguyễn Minh Tân - Khoa Công nghệ Thông tin - VLTECH" userId="101068a6-915f-4420-8228-af2e167f3950" providerId="ADAL" clId="{8715A5FF-D8C0-428A-9408-E86E0C5BFB67}" dt="2023-07-30T13:08:25.460" v="203" actId="1076"/>
          <ac:spMkLst>
            <pc:docMk/>
            <pc:sldMk cId="133809529" sldId="287"/>
            <ac:spMk id="3" creationId="{536C90D0-5F17-45E0-BC15-FBDB7F98ECA7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3:07:26.925" v="191" actId="107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3:08:12.280" v="201" actId="1076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3:08:45.776" v="209" actId="1076"/>
          <ac:spMkLst>
            <pc:docMk/>
            <pc:sldMk cId="133809529" sldId="287"/>
            <ac:spMk id="6" creationId="{C911DBF8-8F5E-47C1-80CB-DF05FC672861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3:08:31.024" v="205" actId="1076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3:08:37.333" v="207" actId="1076"/>
          <ac:spMkLst>
            <pc:docMk/>
            <pc:sldMk cId="133809529" sldId="287"/>
            <ac:spMk id="11" creationId="{00000000-0000-0000-0000-000000000000}"/>
          </ac:spMkLst>
        </pc:spChg>
      </pc:sldChg>
      <pc:sldChg chg="modSp mod">
        <pc:chgData name="Nguyễn Minh Tân - Khoa Công nghệ Thông tin - VLTECH" userId="101068a6-915f-4420-8228-af2e167f3950" providerId="ADAL" clId="{8715A5FF-D8C0-428A-9408-E86E0C5BFB67}" dt="2023-07-30T13:09:09.033" v="211"/>
        <pc:sldMkLst>
          <pc:docMk/>
          <pc:sldMk cId="726866880" sldId="303"/>
        </pc:sldMkLst>
        <pc:spChg chg="mod">
          <ac:chgData name="Nguyễn Minh Tân - Khoa Công nghệ Thông tin - VLTECH" userId="101068a6-915f-4420-8228-af2e167f3950" providerId="ADAL" clId="{8715A5FF-D8C0-428A-9408-E86E0C5BFB67}" dt="2023-07-30T13:08:56.265" v="210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3:09:09.033" v="211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ễn Minh Tân - Khoa Công nghệ Thông tin - VLTECH" userId="101068a6-915f-4420-8228-af2e167f3950" providerId="ADAL" clId="{8715A5FF-D8C0-428A-9408-E86E0C5BFB67}" dt="2023-07-30T12:43:04.186" v="114" actId="47"/>
        <pc:sldMkLst>
          <pc:docMk/>
          <pc:sldMk cId="1902541966" sldId="320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3:02.177" v="113" actId="47"/>
        <pc:sldMkLst>
          <pc:docMk/>
          <pc:sldMk cId="1359902612" sldId="322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2:52.688" v="107" actId="47"/>
        <pc:sldMkLst>
          <pc:docMk/>
          <pc:sldMk cId="4026623210" sldId="334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3:06.130" v="115" actId="47"/>
        <pc:sldMkLst>
          <pc:docMk/>
          <pc:sldMk cId="1758112682" sldId="335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3:07.467" v="116" actId="47"/>
        <pc:sldMkLst>
          <pc:docMk/>
          <pc:sldMk cId="2110474789" sldId="336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3:08.297" v="117" actId="47"/>
        <pc:sldMkLst>
          <pc:docMk/>
          <pc:sldMk cId="2994880763" sldId="337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2:58.903" v="112" actId="47"/>
        <pc:sldMkLst>
          <pc:docMk/>
          <pc:sldMk cId="2841427826" sldId="338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2:57.948" v="111" actId="47"/>
        <pc:sldMkLst>
          <pc:docMk/>
          <pc:sldMk cId="4149434642" sldId="339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2:56.836" v="110" actId="47"/>
        <pc:sldMkLst>
          <pc:docMk/>
          <pc:sldMk cId="3169719991" sldId="340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2:54.717" v="109" actId="47"/>
        <pc:sldMkLst>
          <pc:docMk/>
          <pc:sldMk cId="1062358377" sldId="341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2:53.544" v="108" actId="47"/>
        <pc:sldMkLst>
          <pc:docMk/>
          <pc:sldMk cId="1912201300" sldId="342"/>
        </pc:sldMkLst>
      </pc:sldChg>
      <pc:sldChg chg="del">
        <pc:chgData name="Nguyễn Minh Tân - Khoa Công nghệ Thông tin - VLTECH" userId="101068a6-915f-4420-8228-af2e167f3950" providerId="ADAL" clId="{8715A5FF-D8C0-428A-9408-E86E0C5BFB67}" dt="2023-07-30T12:42:51.794" v="106" actId="47"/>
        <pc:sldMkLst>
          <pc:docMk/>
          <pc:sldMk cId="1564016644" sldId="343"/>
        </pc:sldMkLst>
      </pc:sldChg>
      <pc:sldChg chg="addSp delSp modSp add mod">
        <pc:chgData name="Nguyễn Minh Tân - Khoa Công nghệ Thông tin - VLTECH" userId="101068a6-915f-4420-8228-af2e167f3950" providerId="ADAL" clId="{8715A5FF-D8C0-428A-9408-E86E0C5BFB67}" dt="2023-07-30T13:12:10.022" v="738" actId="20577"/>
        <pc:sldMkLst>
          <pc:docMk/>
          <pc:sldMk cId="909501894" sldId="345"/>
        </pc:sldMkLst>
        <pc:spChg chg="add del mod">
          <ac:chgData name="Nguyễn Minh Tân - Khoa Công nghệ Thông tin - VLTECH" userId="101068a6-915f-4420-8228-af2e167f3950" providerId="ADAL" clId="{8715A5FF-D8C0-428A-9408-E86E0C5BFB67}" dt="2023-07-30T13:10:21.797" v="221" actId="478"/>
          <ac:spMkLst>
            <pc:docMk/>
            <pc:sldMk cId="909501894" sldId="345"/>
            <ac:spMk id="3" creationId="{B08F8C69-A801-5F08-55BB-A7E4A9ABB9F1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3:12:10.022" v="738" actId="20577"/>
          <ac:spMkLst>
            <pc:docMk/>
            <pc:sldMk cId="909501894" sldId="345"/>
            <ac:spMk id="62" creationId="{00000000-0000-0000-0000-000000000000}"/>
          </ac:spMkLst>
        </pc:spChg>
      </pc:sldChg>
      <pc:sldChg chg="addSp delSp modSp add mod">
        <pc:chgData name="Nguyễn Minh Tân - Khoa Công nghệ Thông tin - VLTECH" userId="101068a6-915f-4420-8228-af2e167f3950" providerId="ADAL" clId="{8715A5FF-D8C0-428A-9408-E86E0C5BFB67}" dt="2023-07-30T13:20:09.760" v="755" actId="1076"/>
        <pc:sldMkLst>
          <pc:docMk/>
          <pc:sldMk cId="3722176183" sldId="346"/>
        </pc:sldMkLst>
        <pc:spChg chg="add mod">
          <ac:chgData name="Nguyễn Minh Tân - Khoa Công nghệ Thông tin - VLTECH" userId="101068a6-915f-4420-8228-af2e167f3950" providerId="ADAL" clId="{8715A5FF-D8C0-428A-9408-E86E0C5BFB67}" dt="2023-07-30T13:20:09.760" v="755" actId="1076"/>
          <ac:spMkLst>
            <pc:docMk/>
            <pc:sldMk cId="3722176183" sldId="346"/>
            <ac:spMk id="3" creationId="{4BB16F0E-F45E-3D22-F2AD-F1EE7E6D50D4}"/>
          </ac:spMkLst>
        </pc:spChg>
        <pc:spChg chg="mod">
          <ac:chgData name="Nguyễn Minh Tân - Khoa Công nghệ Thông tin - VLTECH" userId="101068a6-915f-4420-8228-af2e167f3950" providerId="ADAL" clId="{8715A5FF-D8C0-428A-9408-E86E0C5BFB67}" dt="2023-07-30T13:20:02.479" v="752"/>
          <ac:spMkLst>
            <pc:docMk/>
            <pc:sldMk cId="3722176183" sldId="346"/>
            <ac:spMk id="62" creationId="{00000000-0000-0000-0000-000000000000}"/>
          </ac:spMkLst>
        </pc:spChg>
        <pc:spChg chg="del">
          <ac:chgData name="Nguyễn Minh Tân - Khoa Công nghệ Thông tin - VLTECH" userId="101068a6-915f-4420-8228-af2e167f3950" providerId="ADAL" clId="{8715A5FF-D8C0-428A-9408-E86E0C5BFB67}" dt="2023-07-30T13:12:50.215" v="741" actId="478"/>
          <ac:spMkLst>
            <pc:docMk/>
            <pc:sldMk cId="3722176183" sldId="346"/>
            <ac:spMk id="85" creationId="{00000000-0000-0000-0000-000000000000}"/>
          </ac:spMkLst>
        </pc:spChg>
        <pc:spChg chg="del">
          <ac:chgData name="Nguyễn Minh Tân - Khoa Công nghệ Thông tin - VLTECH" userId="101068a6-915f-4420-8228-af2e167f3950" providerId="ADAL" clId="{8715A5FF-D8C0-428A-9408-E86E0C5BFB67}" dt="2023-07-30T13:12:50.215" v="741" actId="478"/>
          <ac:spMkLst>
            <pc:docMk/>
            <pc:sldMk cId="3722176183" sldId="346"/>
            <ac:spMk id="86" creationId="{00000000-0000-0000-0000-000000000000}"/>
          </ac:spMkLst>
        </pc:spChg>
        <pc:spChg chg="del">
          <ac:chgData name="Nguyễn Minh Tân - Khoa Công nghệ Thông tin - VLTECH" userId="101068a6-915f-4420-8228-af2e167f3950" providerId="ADAL" clId="{8715A5FF-D8C0-428A-9408-E86E0C5BFB67}" dt="2023-07-30T13:12:57.305" v="742" actId="478"/>
          <ac:spMkLst>
            <pc:docMk/>
            <pc:sldMk cId="3722176183" sldId="346"/>
            <ac:spMk id="88" creationId="{00000000-0000-0000-0000-000000000000}"/>
          </ac:spMkLst>
        </pc:spChg>
        <pc:spChg chg="del">
          <ac:chgData name="Nguyễn Minh Tân - Khoa Công nghệ Thông tin - VLTECH" userId="101068a6-915f-4420-8228-af2e167f3950" providerId="ADAL" clId="{8715A5FF-D8C0-428A-9408-E86E0C5BFB67}" dt="2023-07-30T13:12:50.215" v="741" actId="478"/>
          <ac:spMkLst>
            <pc:docMk/>
            <pc:sldMk cId="3722176183" sldId="346"/>
            <ac:spMk id="90" creationId="{00000000-0000-0000-0000-000000000000}"/>
          </ac:spMkLst>
        </pc:spChg>
      </pc:sldChg>
      <pc:sldChg chg="addSp delSp modSp add mod">
        <pc:chgData name="Nguyễn Minh Tân - Khoa Công nghệ Thông tin - VLTECH" userId="101068a6-915f-4420-8228-af2e167f3950" providerId="ADAL" clId="{8715A5FF-D8C0-428A-9408-E86E0C5BFB67}" dt="2023-07-30T13:21:08.551" v="812" actId="20577"/>
        <pc:sldMkLst>
          <pc:docMk/>
          <pc:sldMk cId="3673008373" sldId="347"/>
        </pc:sldMkLst>
        <pc:spChg chg="mod">
          <ac:chgData name="Nguyễn Minh Tân - Khoa Công nghệ Thông tin - VLTECH" userId="101068a6-915f-4420-8228-af2e167f3950" providerId="ADAL" clId="{8715A5FF-D8C0-428A-9408-E86E0C5BFB67}" dt="2023-07-30T13:21:08.551" v="812" actId="20577"/>
          <ac:spMkLst>
            <pc:docMk/>
            <pc:sldMk cId="3673008373" sldId="347"/>
            <ac:spMk id="3" creationId="{4BB16F0E-F45E-3D22-F2AD-F1EE7E6D50D4}"/>
          </ac:spMkLst>
        </pc:spChg>
        <pc:spChg chg="add mod">
          <ac:chgData name="Nguyễn Minh Tân - Khoa Công nghệ Thông tin - VLTECH" userId="101068a6-915f-4420-8228-af2e167f3950" providerId="ADAL" clId="{8715A5FF-D8C0-428A-9408-E86E0C5BFB67}" dt="2023-07-30T13:21:00.696" v="773" actId="1076"/>
          <ac:spMkLst>
            <pc:docMk/>
            <pc:sldMk cId="3673008373" sldId="347"/>
            <ac:spMk id="4" creationId="{A246D9DA-64CE-F2B2-F7EF-15ABCF0557E4}"/>
          </ac:spMkLst>
        </pc:spChg>
        <pc:spChg chg="del">
          <ac:chgData name="Nguyễn Minh Tân - Khoa Công nghệ Thông tin - VLTECH" userId="101068a6-915f-4420-8228-af2e167f3950" providerId="ADAL" clId="{8715A5FF-D8C0-428A-9408-E86E0C5BFB67}" dt="2023-07-30T13:20:32.147" v="757" actId="478"/>
          <ac:spMkLst>
            <pc:docMk/>
            <pc:sldMk cId="3673008373" sldId="347"/>
            <ac:spMk id="62" creationId="{00000000-0000-0000-0000-000000000000}"/>
          </ac:spMkLst>
        </pc:spChg>
      </pc:sldChg>
    </pc:docChg>
  </pc:docChgLst>
  <pc:docChgLst>
    <pc:chgData name="Nguyễn Minh Tân - Khoa Công nghệ Thông tin - VLTECH" userId="101068a6-915f-4420-8228-af2e167f3950" providerId="ADAL" clId="{D3D55A1D-5F1B-4F7A-8EE5-C3B38965AE6F}"/>
    <pc:docChg chg="undo custSel addSld delSld modSld">
      <pc:chgData name="Nguyễn Minh Tân - Khoa Công nghệ Thông tin - VLTECH" userId="101068a6-915f-4420-8228-af2e167f3950" providerId="ADAL" clId="{D3D55A1D-5F1B-4F7A-8EE5-C3B38965AE6F}" dt="2023-08-29T14:22:26.702" v="528" actId="20577"/>
      <pc:docMkLst>
        <pc:docMk/>
      </pc:docMkLst>
      <pc:sldChg chg="modSp add del mod modTransition">
        <pc:chgData name="Nguyễn Minh Tân - Khoa Công nghệ Thông tin - VLTECH" userId="101068a6-915f-4420-8228-af2e167f3950" providerId="ADAL" clId="{D3D55A1D-5F1B-4F7A-8EE5-C3B38965AE6F}" dt="2023-08-29T12:41:20.967" v="100" actId="20577"/>
        <pc:sldMkLst>
          <pc:docMk/>
          <pc:sldMk cId="0" sldId="258"/>
        </pc:sldMkLst>
        <pc:spChg chg="mod">
          <ac:chgData name="Nguyễn Minh Tân - Khoa Công nghệ Thông tin - VLTECH" userId="101068a6-915f-4420-8228-af2e167f3950" providerId="ADAL" clId="{D3D55A1D-5F1B-4F7A-8EE5-C3B38965AE6F}" dt="2023-08-29T12:41:20.967" v="100" actId="20577"/>
          <ac:spMkLst>
            <pc:docMk/>
            <pc:sldMk cId="0" sldId="258"/>
            <ac:spMk id="155" creationId="{00000000-0000-0000-0000-000000000000}"/>
          </ac:spMkLst>
        </pc:spChg>
      </pc:sldChg>
      <pc:sldChg chg="modSp add mod modTransition">
        <pc:chgData name="Nguyễn Minh Tân - Khoa Công nghệ Thông tin - VLTECH" userId="101068a6-915f-4420-8228-af2e167f3950" providerId="ADAL" clId="{D3D55A1D-5F1B-4F7A-8EE5-C3B38965AE6F}" dt="2023-08-29T12:53:22.210" v="186" actId="20577"/>
        <pc:sldMkLst>
          <pc:docMk/>
          <pc:sldMk cId="0" sldId="259"/>
        </pc:sldMkLst>
        <pc:spChg chg="mod">
          <ac:chgData name="Nguyễn Minh Tân - Khoa Công nghệ Thông tin - VLTECH" userId="101068a6-915f-4420-8228-af2e167f3950" providerId="ADAL" clId="{D3D55A1D-5F1B-4F7A-8EE5-C3B38965AE6F}" dt="2023-08-29T12:53:22.210" v="186" actId="20577"/>
          <ac:spMkLst>
            <pc:docMk/>
            <pc:sldMk cId="0" sldId="259"/>
            <ac:spMk id="163" creationId="{00000000-0000-0000-0000-000000000000}"/>
          </ac:spMkLst>
        </pc:spChg>
      </pc:sldChg>
      <pc:sldChg chg="modSp add mod modTransition">
        <pc:chgData name="Nguyễn Minh Tân - Khoa Công nghệ Thông tin - VLTECH" userId="101068a6-915f-4420-8228-af2e167f3950" providerId="ADAL" clId="{D3D55A1D-5F1B-4F7A-8EE5-C3B38965AE6F}" dt="2023-08-29T14:11:27.918" v="383" actId="27636"/>
        <pc:sldMkLst>
          <pc:docMk/>
          <pc:sldMk cId="0" sldId="260"/>
        </pc:sldMkLst>
        <pc:spChg chg="mod">
          <ac:chgData name="Nguyễn Minh Tân - Khoa Công nghệ Thông tin - VLTECH" userId="101068a6-915f-4420-8228-af2e167f3950" providerId="ADAL" clId="{D3D55A1D-5F1B-4F7A-8EE5-C3B38965AE6F}" dt="2023-08-29T14:11:27.918" v="383" actId="27636"/>
          <ac:spMkLst>
            <pc:docMk/>
            <pc:sldMk cId="0" sldId="260"/>
            <ac:spMk id="171" creationId="{00000000-0000-0000-0000-000000000000}"/>
          </ac:spMkLst>
        </pc:spChg>
      </pc:sldChg>
      <pc:sldChg chg="modSp add mod modTransition">
        <pc:chgData name="Nguyễn Minh Tân - Khoa Công nghệ Thông tin - VLTECH" userId="101068a6-915f-4420-8228-af2e167f3950" providerId="ADAL" clId="{D3D55A1D-5F1B-4F7A-8EE5-C3B38965AE6F}" dt="2023-08-29T12:45:21.177" v="157"/>
        <pc:sldMkLst>
          <pc:docMk/>
          <pc:sldMk cId="0" sldId="261"/>
        </pc:sldMkLst>
        <pc:spChg chg="mod">
          <ac:chgData name="Nguyễn Minh Tân - Khoa Công nghệ Thông tin - VLTECH" userId="101068a6-915f-4420-8228-af2e167f3950" providerId="ADAL" clId="{D3D55A1D-5F1B-4F7A-8EE5-C3B38965AE6F}" dt="2023-08-29T12:45:21.177" v="157"/>
          <ac:spMkLst>
            <pc:docMk/>
            <pc:sldMk cId="0" sldId="261"/>
            <ac:spMk id="179" creationId="{00000000-0000-0000-0000-000000000000}"/>
          </ac:spMkLst>
        </pc:spChg>
      </pc:sldChg>
      <pc:sldChg chg="modSp add mod modTransition">
        <pc:chgData name="Nguyễn Minh Tân - Khoa Công nghệ Thông tin - VLTECH" userId="101068a6-915f-4420-8228-af2e167f3950" providerId="ADAL" clId="{D3D55A1D-5F1B-4F7A-8EE5-C3B38965AE6F}" dt="2023-08-29T12:52:45.595" v="160" actId="20577"/>
        <pc:sldMkLst>
          <pc:docMk/>
          <pc:sldMk cId="0" sldId="262"/>
        </pc:sldMkLst>
        <pc:spChg chg="mod">
          <ac:chgData name="Nguyễn Minh Tân - Khoa Công nghệ Thông tin - VLTECH" userId="101068a6-915f-4420-8228-af2e167f3950" providerId="ADAL" clId="{D3D55A1D-5F1B-4F7A-8EE5-C3B38965AE6F}" dt="2023-08-29T12:52:45.595" v="160" actId="20577"/>
          <ac:spMkLst>
            <pc:docMk/>
            <pc:sldMk cId="0" sldId="262"/>
            <ac:spMk id="187" creationId="{00000000-0000-0000-0000-000000000000}"/>
          </ac:spMkLst>
        </pc:spChg>
      </pc:sldChg>
      <pc:sldChg chg="modSp add mod modTransition">
        <pc:chgData name="Nguyễn Minh Tân - Khoa Công nghệ Thông tin - VLTECH" userId="101068a6-915f-4420-8228-af2e167f3950" providerId="ADAL" clId="{D3D55A1D-5F1B-4F7A-8EE5-C3B38965AE6F}" dt="2023-08-29T12:52:55.921" v="161"/>
        <pc:sldMkLst>
          <pc:docMk/>
          <pc:sldMk cId="0" sldId="263"/>
        </pc:sldMkLst>
        <pc:spChg chg="mod">
          <ac:chgData name="Nguyễn Minh Tân - Khoa Công nghệ Thông tin - VLTECH" userId="101068a6-915f-4420-8228-af2e167f3950" providerId="ADAL" clId="{D3D55A1D-5F1B-4F7A-8EE5-C3B38965AE6F}" dt="2023-08-29T12:52:55.921" v="161"/>
          <ac:spMkLst>
            <pc:docMk/>
            <pc:sldMk cId="0" sldId="263"/>
            <ac:spMk id="195" creationId="{00000000-0000-0000-0000-000000000000}"/>
          </ac:spMkLst>
        </pc:spChg>
      </pc:sldChg>
      <pc:sldChg chg="modSp add mod modTransition">
        <pc:chgData name="Nguyễn Minh Tân - Khoa Công nghệ Thông tin - VLTECH" userId="101068a6-915f-4420-8228-af2e167f3950" providerId="ADAL" clId="{D3D55A1D-5F1B-4F7A-8EE5-C3B38965AE6F}" dt="2023-08-29T14:12:49.618" v="517" actId="20577"/>
        <pc:sldMkLst>
          <pc:docMk/>
          <pc:sldMk cId="0" sldId="264"/>
        </pc:sldMkLst>
        <pc:spChg chg="mod">
          <ac:chgData name="Nguyễn Minh Tân - Khoa Công nghệ Thông tin - VLTECH" userId="101068a6-915f-4420-8228-af2e167f3950" providerId="ADAL" clId="{D3D55A1D-5F1B-4F7A-8EE5-C3B38965AE6F}" dt="2023-08-29T14:12:49.618" v="517" actId="20577"/>
          <ac:spMkLst>
            <pc:docMk/>
            <pc:sldMk cId="0" sldId="264"/>
            <ac:spMk id="203" creationId="{00000000-0000-0000-0000-000000000000}"/>
          </ac:spMkLst>
        </pc:spChg>
      </pc:sldChg>
      <pc:sldChg chg="modSp add mod modTransition">
        <pc:chgData name="Nguyễn Minh Tân - Khoa Công nghệ Thông tin - VLTECH" userId="101068a6-915f-4420-8228-af2e167f3950" providerId="ADAL" clId="{D3D55A1D-5F1B-4F7A-8EE5-C3B38965AE6F}" dt="2023-08-29T14:22:26.702" v="528" actId="20577"/>
        <pc:sldMkLst>
          <pc:docMk/>
          <pc:sldMk cId="0" sldId="266"/>
        </pc:sldMkLst>
        <pc:spChg chg="mod">
          <ac:chgData name="Nguyễn Minh Tân - Khoa Công nghệ Thông tin - VLTECH" userId="101068a6-915f-4420-8228-af2e167f3950" providerId="ADAL" clId="{D3D55A1D-5F1B-4F7A-8EE5-C3B38965AE6F}" dt="2023-08-29T13:01:13.059" v="372" actId="20577"/>
          <ac:spMkLst>
            <pc:docMk/>
            <pc:sldMk cId="0" sldId="266"/>
            <ac:spMk id="218" creationId="{00000000-0000-0000-0000-000000000000}"/>
          </ac:spMkLst>
        </pc:spChg>
        <pc:spChg chg="mod">
          <ac:chgData name="Nguyễn Minh Tân - Khoa Công nghệ Thông tin - VLTECH" userId="101068a6-915f-4420-8228-af2e167f3950" providerId="ADAL" clId="{D3D55A1D-5F1B-4F7A-8EE5-C3B38965AE6F}" dt="2023-08-29T14:22:26.702" v="528" actId="20577"/>
          <ac:spMkLst>
            <pc:docMk/>
            <pc:sldMk cId="0" sldId="266"/>
            <ac:spMk id="219" creationId="{00000000-0000-0000-0000-000000000000}"/>
          </ac:spMkLst>
        </pc:spChg>
      </pc:sldChg>
      <pc:sldChg chg="modSp mod">
        <pc:chgData name="Nguyễn Minh Tân - Khoa Công nghệ Thông tin - VLTECH" userId="101068a6-915f-4420-8228-af2e167f3950" providerId="ADAL" clId="{D3D55A1D-5F1B-4F7A-8EE5-C3B38965AE6F}" dt="2023-08-29T12:35:55.113" v="38" actId="1076"/>
        <pc:sldMkLst>
          <pc:docMk/>
          <pc:sldMk cId="3671363652" sldId="285"/>
        </pc:sldMkLst>
        <pc:spChg chg="mod">
          <ac:chgData name="Nguyễn Minh Tân - Khoa Công nghệ Thông tin - VLTECH" userId="101068a6-915f-4420-8228-af2e167f3950" providerId="ADAL" clId="{D3D55A1D-5F1B-4F7A-8EE5-C3B38965AE6F}" dt="2023-08-29T12:35:55.113" v="38" actId="1076"/>
          <ac:spMkLst>
            <pc:docMk/>
            <pc:sldMk cId="3671363652" sldId="285"/>
            <ac:spMk id="19" creationId="{CEF99411-4709-4D85-A7C3-945C4791A054}"/>
          </ac:spMkLst>
        </pc:spChg>
      </pc:sldChg>
      <pc:sldChg chg="del">
        <pc:chgData name="Nguyễn Minh Tân - Khoa Công nghệ Thông tin - VLTECH" userId="101068a6-915f-4420-8228-af2e167f3950" providerId="ADAL" clId="{D3D55A1D-5F1B-4F7A-8EE5-C3B38965AE6F}" dt="2023-08-29T12:37:51.035" v="40" actId="47"/>
        <pc:sldMkLst>
          <pc:docMk/>
          <pc:sldMk cId="133809529" sldId="287"/>
        </pc:sldMkLst>
      </pc:sldChg>
      <pc:sldChg chg="modSp del mod">
        <pc:chgData name="Nguyễn Minh Tân - Khoa Công nghệ Thông tin - VLTECH" userId="101068a6-915f-4420-8228-af2e167f3950" providerId="ADAL" clId="{D3D55A1D-5F1B-4F7A-8EE5-C3B38965AE6F}" dt="2023-08-29T12:38:10.325" v="44" actId="47"/>
        <pc:sldMkLst>
          <pc:docMk/>
          <pc:sldMk cId="726866880" sldId="303"/>
        </pc:sldMkLst>
        <pc:spChg chg="mod">
          <ac:chgData name="Nguyễn Minh Tân - Khoa Công nghệ Thông tin - VLTECH" userId="101068a6-915f-4420-8228-af2e167f3950" providerId="ADAL" clId="{D3D55A1D-5F1B-4F7A-8EE5-C3B38965AE6F}" dt="2023-08-29T05:31:50.953" v="0" actId="2057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ễn Minh Tân - Khoa Công nghệ Thông tin - VLTECH" userId="101068a6-915f-4420-8228-af2e167f3950" providerId="ADAL" clId="{D3D55A1D-5F1B-4F7A-8EE5-C3B38965AE6F}" dt="2023-08-29T12:38:15.576" v="48" actId="47"/>
        <pc:sldMkLst>
          <pc:docMk/>
          <pc:sldMk cId="2150860130" sldId="321"/>
        </pc:sldMkLst>
      </pc:sldChg>
      <pc:sldChg chg="modSp del mod">
        <pc:chgData name="Nguyễn Minh Tân - Khoa Công nghệ Thông tin - VLTECH" userId="101068a6-915f-4420-8228-af2e167f3950" providerId="ADAL" clId="{D3D55A1D-5F1B-4F7A-8EE5-C3B38965AE6F}" dt="2023-08-29T12:38:11.515" v="45" actId="47"/>
        <pc:sldMkLst>
          <pc:docMk/>
          <pc:sldMk cId="909501894" sldId="345"/>
        </pc:sldMkLst>
        <pc:spChg chg="mod">
          <ac:chgData name="Nguyễn Minh Tân - Khoa Công nghệ Thông tin - VLTECH" userId="101068a6-915f-4420-8228-af2e167f3950" providerId="ADAL" clId="{D3D55A1D-5F1B-4F7A-8EE5-C3B38965AE6F}" dt="2023-08-29T05:34:10.056" v="3" actId="20577"/>
          <ac:spMkLst>
            <pc:docMk/>
            <pc:sldMk cId="909501894" sldId="345"/>
            <ac:spMk id="62" creationId="{00000000-0000-0000-0000-000000000000}"/>
          </ac:spMkLst>
        </pc:spChg>
      </pc:sldChg>
      <pc:sldChg chg="del">
        <pc:chgData name="Nguyễn Minh Tân - Khoa Công nghệ Thông tin - VLTECH" userId="101068a6-915f-4420-8228-af2e167f3950" providerId="ADAL" clId="{D3D55A1D-5F1B-4F7A-8EE5-C3B38965AE6F}" dt="2023-08-29T12:38:12.439" v="46" actId="47"/>
        <pc:sldMkLst>
          <pc:docMk/>
          <pc:sldMk cId="3722176183" sldId="346"/>
        </pc:sldMkLst>
      </pc:sldChg>
      <pc:sldChg chg="del">
        <pc:chgData name="Nguyễn Minh Tân - Khoa Công nghệ Thông tin - VLTECH" userId="101068a6-915f-4420-8228-af2e167f3950" providerId="ADAL" clId="{D3D55A1D-5F1B-4F7A-8EE5-C3B38965AE6F}" dt="2023-08-29T12:38:13.654" v="47" actId="47"/>
        <pc:sldMkLst>
          <pc:docMk/>
          <pc:sldMk cId="3673008373" sldId="347"/>
        </pc:sldMkLst>
      </pc:sldChg>
    </pc:docChg>
  </pc:docChgLst>
  <pc:docChgLst>
    <pc:chgData name="Nguyen Van Trung" userId="489571c6-8ba5-4f05-9b07-0f8a8ce47714" providerId="ADAL" clId="{16867486-EA68-4AF5-A522-9CAD6CD974A0}"/>
    <pc:docChg chg="undo custSel addSld delSld modSld">
      <pc:chgData name="Nguyen Van Trung" userId="489571c6-8ba5-4f05-9b07-0f8a8ce47714" providerId="ADAL" clId="{16867486-EA68-4AF5-A522-9CAD6CD974A0}" dt="2020-08-27T04:40:55.097" v="4200" actId="1036"/>
      <pc:docMkLst>
        <pc:docMk/>
      </pc:docMkLst>
      <pc:sldChg chg="modSp mod">
        <pc:chgData name="Nguyen Van Trung" userId="489571c6-8ba5-4f05-9b07-0f8a8ce47714" providerId="ADAL" clId="{16867486-EA68-4AF5-A522-9CAD6CD974A0}" dt="2020-08-27T02:54:38.684" v="217" actId="20577"/>
        <pc:sldMkLst>
          <pc:docMk/>
          <pc:sldMk cId="3671363652" sldId="285"/>
        </pc:sldMkLst>
        <pc:spChg chg="mod">
          <ac:chgData name="Nguyen Van Trung" userId="489571c6-8ba5-4f05-9b07-0f8a8ce47714" providerId="ADAL" clId="{16867486-EA68-4AF5-A522-9CAD6CD974A0}" dt="2020-08-27T02:45:51.183" v="30" actId="20577"/>
          <ac:spMkLst>
            <pc:docMk/>
            <pc:sldMk cId="3671363652" sldId="285"/>
            <ac:spMk id="7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3:38.511" v="213" actId="20577"/>
          <ac:spMkLst>
            <pc:docMk/>
            <pc:sldMk cId="3671363652" sldId="285"/>
            <ac:spMk id="12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1:46.882" v="59" actId="20577"/>
          <ac:spMkLst>
            <pc:docMk/>
            <pc:sldMk cId="3671363652" sldId="285"/>
            <ac:spMk id="13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3.005" v="214" actId="20577"/>
          <ac:spMkLst>
            <pc:docMk/>
            <pc:sldMk cId="3671363652" sldId="285"/>
            <ac:spMk id="17" creationId="{C9BD2F7B-3F77-4C00-A03B-0C17F27D1349}"/>
          </ac:spMkLst>
        </pc:spChg>
        <pc:spChg chg="mod">
          <ac:chgData name="Nguyen Van Trung" userId="489571c6-8ba5-4f05-9b07-0f8a8ce47714" providerId="ADAL" clId="{16867486-EA68-4AF5-A522-9CAD6CD974A0}" dt="2020-08-27T02:52:09.850" v="99" actId="20577"/>
          <ac:spMkLst>
            <pc:docMk/>
            <pc:sldMk cId="3671363652" sldId="285"/>
            <ac:spMk id="19" creationId="{CEF99411-4709-4D85-A7C3-945C4791A054}"/>
          </ac:spMkLst>
        </pc:spChg>
        <pc:spChg chg="mod">
          <ac:chgData name="Nguyen Van Trung" userId="489571c6-8ba5-4f05-9b07-0f8a8ce47714" providerId="ADAL" clId="{16867486-EA68-4AF5-A522-9CAD6CD974A0}" dt="2020-08-27T02:54:38.684" v="217" actId="20577"/>
          <ac:spMkLst>
            <pc:docMk/>
            <pc:sldMk cId="3671363652" sldId="285"/>
            <ac:spMk id="23" creationId="{C9BD2F7B-3F77-4C00-A03B-0C17F27D1349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4:40:55.097" v="4200" actId="1036"/>
        <pc:sldMkLst>
          <pc:docMk/>
          <pc:sldMk cId="133809529" sldId="287"/>
        </pc:sldMkLst>
        <pc:spChg chg="add 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3" creationId="{536C90D0-5F17-45E0-BC15-FBDB7F98ECA7}"/>
          </ac:spMkLst>
        </pc:spChg>
        <pc:spChg chg="add 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4" creationId="{3E5AA055-0E73-430F-9C36-B686DD382A31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5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8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34.857" v="4179" actId="1035"/>
          <ac:spMkLst>
            <pc:docMk/>
            <pc:sldMk cId="133809529" sldId="287"/>
            <ac:spMk id="11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2:57:14.301" v="337" actId="478"/>
          <ac:spMkLst>
            <pc:docMk/>
            <pc:sldMk cId="133809529" sldId="287"/>
            <ac:spMk id="14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6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7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40:55.097" v="4200" actId="1036"/>
          <ac:spMkLst>
            <pc:docMk/>
            <pc:sldMk cId="133809529" sldId="287"/>
            <ac:spMk id="18" creationId="{00000000-0000-0000-0000-000000000000}"/>
          </ac:spMkLst>
        </pc:spChg>
        <pc:spChg chg="del">
          <ac:chgData name="Nguyen Van Trung" userId="489571c6-8ba5-4f05-9b07-0f8a8ce47714" providerId="ADAL" clId="{16867486-EA68-4AF5-A522-9CAD6CD974A0}" dt="2020-08-27T02:57:04.635" v="333" actId="478"/>
          <ac:spMkLst>
            <pc:docMk/>
            <pc:sldMk cId="133809529" sldId="287"/>
            <ac:spMk id="19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0" creationId="{B8491679-A116-45FB-B476-597A05F60608}"/>
          </ac:spMkLst>
        </pc:spChg>
        <pc:spChg chg="del mod">
          <ac:chgData name="Nguyen Van Trung" userId="489571c6-8ba5-4f05-9b07-0f8a8ce47714" providerId="ADAL" clId="{16867486-EA68-4AF5-A522-9CAD6CD974A0}" dt="2020-08-27T02:56:56.478" v="331"/>
          <ac:spMkLst>
            <pc:docMk/>
            <pc:sldMk cId="133809529" sldId="287"/>
            <ac:spMk id="21" creationId="{00000000-0000-0000-0000-000000000000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2" creationId="{91B3AE46-F46C-4D82-BB36-491ECB20D03E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3" creationId="{7CEC665D-D1B4-49A8-AB22-EE5854E57FEA}"/>
          </ac:spMkLst>
        </pc:spChg>
        <pc:spChg chg="add mod">
          <ac:chgData name="Nguyen Van Trung" userId="489571c6-8ba5-4f05-9b07-0f8a8ce47714" providerId="ADAL" clId="{16867486-EA68-4AF5-A522-9CAD6CD974A0}" dt="2020-08-27T03:05:35.193" v="804" actId="571"/>
          <ac:spMkLst>
            <pc:docMk/>
            <pc:sldMk cId="133809529" sldId="287"/>
            <ac:spMk id="24" creationId="{B6D54753-C7E9-4480-AE4D-49F6D70E4F85}"/>
          </ac:spMkLst>
        </pc:spChg>
        <pc:spChg chg="del">
          <ac:chgData name="Nguyen Van Trung" userId="489571c6-8ba5-4f05-9b07-0f8a8ce47714" providerId="ADAL" clId="{16867486-EA68-4AF5-A522-9CAD6CD974A0}" dt="2020-08-27T02:57:01.387" v="332" actId="478"/>
          <ac:spMkLst>
            <pc:docMk/>
            <pc:sldMk cId="133809529" sldId="287"/>
            <ac:spMk id="29" creationId="{00000000-0000-0000-0000-000000000000}"/>
          </ac:spMkLst>
        </pc:spChg>
      </pc:sldChg>
      <pc:sldChg chg="addSp delSp modSp mod">
        <pc:chgData name="Nguyen Van Trung" userId="489571c6-8ba5-4f05-9b07-0f8a8ce47714" providerId="ADAL" clId="{16867486-EA68-4AF5-A522-9CAD6CD974A0}" dt="2020-08-27T03:28:54.859" v="1532" actId="207"/>
        <pc:sldMkLst>
          <pc:docMk/>
          <pc:sldMk cId="726866880" sldId="303"/>
        </pc:sldMkLst>
        <pc:spChg chg="add del mod">
          <ac:chgData name="Nguyen Van Trung" userId="489571c6-8ba5-4f05-9b07-0f8a8ce47714" providerId="ADAL" clId="{16867486-EA68-4AF5-A522-9CAD6CD974A0}" dt="2020-08-27T03:01:34.239" v="563" actId="478"/>
          <ac:spMkLst>
            <pc:docMk/>
            <pc:sldMk cId="726866880" sldId="303"/>
            <ac:spMk id="2" creationId="{B2C30F35-5657-4236-B40A-B1B32172A1A9}"/>
          </ac:spMkLst>
        </pc:spChg>
        <pc:spChg chg="add del mod">
          <ac:chgData name="Nguyen Van Trung" userId="489571c6-8ba5-4f05-9b07-0f8a8ce47714" providerId="ADAL" clId="{16867486-EA68-4AF5-A522-9CAD6CD974A0}" dt="2020-08-27T03:01:37.584" v="564" actId="478"/>
          <ac:spMkLst>
            <pc:docMk/>
            <pc:sldMk cId="726866880" sldId="303"/>
            <ac:spMk id="3" creationId="{433E1071-3667-48A8-AABD-DA2528D40638}"/>
          </ac:spMkLst>
        </pc:spChg>
        <pc:spChg chg="del mod">
          <ac:chgData name="Nguyen Van Trung" userId="489571c6-8ba5-4f05-9b07-0f8a8ce47714" providerId="ADAL" clId="{16867486-EA68-4AF5-A522-9CAD6CD974A0}" dt="2020-08-27T03:01:30.703" v="562" actId="478"/>
          <ac:spMkLst>
            <pc:docMk/>
            <pc:sldMk cId="726866880" sldId="303"/>
            <ac:spMk id="8" creationId="{16036F8C-060D-4C9C-9E5C-185723E8EBB1}"/>
          </ac:spMkLst>
        </pc:spChg>
        <pc:spChg chg="mod">
          <ac:chgData name="Nguyen Van Trung" userId="489571c6-8ba5-4f05-9b07-0f8a8ce47714" providerId="ADAL" clId="{16867486-EA68-4AF5-A522-9CAD6CD974A0}" dt="2020-08-27T02:58:12.381" v="428" actId="20577"/>
          <ac:spMkLst>
            <pc:docMk/>
            <pc:sldMk cId="726866880" sldId="30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54.859" v="1532" actId="207"/>
          <ac:spMkLst>
            <pc:docMk/>
            <pc:sldMk cId="726866880" sldId="303"/>
            <ac:spMk id="62" creationId="{00000000-0000-0000-0000-000000000000}"/>
          </ac:spMkLst>
        </pc:spChg>
      </pc:sldChg>
      <pc:sldChg chg="del">
        <pc:chgData name="Nguyen Van Trung" userId="489571c6-8ba5-4f05-9b07-0f8a8ce47714" providerId="ADAL" clId="{16867486-EA68-4AF5-A522-9CAD6CD974A0}" dt="2020-08-27T03:39:25.830" v="1708" actId="47"/>
        <pc:sldMkLst>
          <pc:docMk/>
          <pc:sldMk cId="1284390171" sldId="317"/>
        </pc:sldMkLst>
      </pc:sldChg>
      <pc:sldChg chg="modSp add mod">
        <pc:chgData name="Nguyen Van Trung" userId="489571c6-8ba5-4f05-9b07-0f8a8ce47714" providerId="ADAL" clId="{16867486-EA68-4AF5-A522-9CAD6CD974A0}" dt="2020-08-27T03:28:16.655" v="1525" actId="113"/>
        <pc:sldMkLst>
          <pc:docMk/>
          <pc:sldMk cId="1902541966" sldId="320"/>
        </pc:sldMkLst>
        <pc:spChg chg="mod">
          <ac:chgData name="Nguyen Van Trung" userId="489571c6-8ba5-4f05-9b07-0f8a8ce47714" providerId="ADAL" clId="{16867486-EA68-4AF5-A522-9CAD6CD974A0}" dt="2020-08-27T03:10:47.960" v="1021" actId="20577"/>
          <ac:spMkLst>
            <pc:docMk/>
            <pc:sldMk cId="1902541966" sldId="32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16.655" v="1525" actId="113"/>
          <ac:spMkLst>
            <pc:docMk/>
            <pc:sldMk cId="1902541966" sldId="320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8:08.026" v="1524" actId="114"/>
        <pc:sldMkLst>
          <pc:docMk/>
          <pc:sldMk cId="2150860130" sldId="321"/>
        </pc:sldMkLst>
        <pc:spChg chg="mod">
          <ac:chgData name="Nguyen Van Trung" userId="489571c6-8ba5-4f05-9b07-0f8a8ce47714" providerId="ADAL" clId="{16867486-EA68-4AF5-A522-9CAD6CD974A0}" dt="2020-08-27T03:10:58.670" v="1041" actId="20577"/>
          <ac:spMkLst>
            <pc:docMk/>
            <pc:sldMk cId="2150860130" sldId="32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8:08.026" v="1524" actId="114"/>
          <ac:spMkLst>
            <pc:docMk/>
            <pc:sldMk cId="2150860130" sldId="321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3:29:40.821" v="1536" actId="20577"/>
        <pc:sldMkLst>
          <pc:docMk/>
          <pc:sldMk cId="1359902612" sldId="322"/>
        </pc:sldMkLst>
        <pc:spChg chg="mod">
          <ac:chgData name="Nguyen Van Trung" userId="489571c6-8ba5-4f05-9b07-0f8a8ce47714" providerId="ADAL" clId="{16867486-EA68-4AF5-A522-9CAD6CD974A0}" dt="2020-08-27T03:29:40.821" v="1536" actId="20577"/>
          <ac:spMkLst>
            <pc:docMk/>
            <pc:sldMk cId="1359902612" sldId="32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1:12.264" v="1248"/>
          <ac:spMkLst>
            <pc:docMk/>
            <pc:sldMk cId="1359902612" sldId="322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27:48.952" v="1521" actId="113"/>
          <ac:spMkLst>
            <pc:docMk/>
            <pc:sldMk cId="1359902612" sldId="322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21:12.264" v="1248"/>
          <ac:grpSpMkLst>
            <pc:docMk/>
            <pc:sldMk cId="1359902612" sldId="322"/>
            <ac:grpSpMk id="20" creationId="{00000000-0000-0000-0000-000000000000}"/>
          </ac:grpSpMkLst>
        </pc:grpChg>
      </pc:sldChg>
      <pc:sldChg chg="new del">
        <pc:chgData name="Nguyen Van Trung" userId="489571c6-8ba5-4f05-9b07-0f8a8ce47714" providerId="ADAL" clId="{16867486-EA68-4AF5-A522-9CAD6CD974A0}" dt="2020-08-27T03:19:36.885" v="1238" actId="47"/>
        <pc:sldMkLst>
          <pc:docMk/>
          <pc:sldMk cId="4267368229" sldId="322"/>
        </pc:sldMkLst>
      </pc:sldChg>
      <pc:sldChg chg="modSp add mod">
        <pc:chgData name="Nguyen Van Trung" userId="489571c6-8ba5-4f05-9b07-0f8a8ce47714" providerId="ADAL" clId="{16867486-EA68-4AF5-A522-9CAD6CD974A0}" dt="2020-08-27T03:31:43.958" v="1585" actId="20577"/>
        <pc:sldMkLst>
          <pc:docMk/>
          <pc:sldMk cId="1643093092" sldId="323"/>
        </pc:sldMkLst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0:20.307" v="1539"/>
          <ac:spMkLst>
            <pc:docMk/>
            <pc:sldMk cId="1643093092" sldId="323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1:43.958" v="1585" actId="20577"/>
          <ac:spMkLst>
            <pc:docMk/>
            <pc:sldMk cId="1643093092" sldId="323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0:20.307" v="1539"/>
          <ac:grpSpMkLst>
            <pc:docMk/>
            <pc:sldMk cId="1643093092" sldId="323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38:34.086" v="1707" actId="113"/>
        <pc:sldMkLst>
          <pc:docMk/>
          <pc:sldMk cId="3960341503" sldId="324"/>
        </pc:sldMkLst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2:46.883" v="1590"/>
          <ac:spMkLst>
            <pc:docMk/>
            <pc:sldMk cId="3960341503" sldId="32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8:34.086" v="1707" actId="113"/>
          <ac:spMkLst>
            <pc:docMk/>
            <pc:sldMk cId="3960341503" sldId="32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2:46.883" v="1590"/>
          <ac:grpSpMkLst>
            <pc:docMk/>
            <pc:sldMk cId="3960341503" sldId="324"/>
            <ac:grpSpMk id="20" creationId="{00000000-0000-0000-0000-000000000000}"/>
          </ac:grpSpMkLst>
        </pc:grpChg>
      </pc:sldChg>
      <pc:sldChg chg="modSp add mod">
        <pc:chgData name="Nguyen Van Trung" userId="489571c6-8ba5-4f05-9b07-0f8a8ce47714" providerId="ADAL" clId="{16867486-EA68-4AF5-A522-9CAD6CD974A0}" dt="2020-08-27T03:51:28.814" v="2192" actId="20577"/>
        <pc:sldMkLst>
          <pc:docMk/>
          <pc:sldMk cId="622941739" sldId="325"/>
        </pc:sldMkLst>
        <pc:spChg chg="mod">
          <ac:chgData name="Nguyen Van Trung" userId="489571c6-8ba5-4f05-9b07-0f8a8ce47714" providerId="ADAL" clId="{16867486-EA68-4AF5-A522-9CAD6CD974A0}" dt="2020-08-27T03:51:28.814" v="2192" actId="20577"/>
          <ac:spMkLst>
            <pc:docMk/>
            <pc:sldMk cId="622941739" sldId="325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39:53.267" v="1711"/>
          <ac:spMkLst>
            <pc:docMk/>
            <pc:sldMk cId="622941739" sldId="325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45:07.487" v="2070" actId="20577"/>
          <ac:spMkLst>
            <pc:docMk/>
            <pc:sldMk cId="622941739" sldId="325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39:53.267" v="1711"/>
          <ac:grpSpMkLst>
            <pc:docMk/>
            <pc:sldMk cId="622941739" sldId="325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9:35.571" v="2783"/>
        <pc:sldMkLst>
          <pc:docMk/>
          <pc:sldMk cId="641862287" sldId="326"/>
        </pc:sldMkLst>
        <pc:spChg chg="add del mod">
          <ac:chgData name="Nguyen Van Trung" userId="489571c6-8ba5-4f05-9b07-0f8a8ce47714" providerId="ADAL" clId="{16867486-EA68-4AF5-A522-9CAD6CD974A0}" dt="2020-08-27T03:52:49.878" v="2199" actId="478"/>
          <ac:spMkLst>
            <pc:docMk/>
            <pc:sldMk cId="641862287" sldId="326"/>
            <ac:spMk id="2" creationId="{0189BE5B-314D-4961-8916-49033E7E9F25}"/>
          </ac:spMkLst>
        </pc:spChg>
        <pc:spChg chg="add mod">
          <ac:chgData name="Nguyen Van Trung" userId="489571c6-8ba5-4f05-9b07-0f8a8ce47714" providerId="ADAL" clId="{16867486-EA68-4AF5-A522-9CAD6CD974A0}" dt="2020-08-27T04:09:30.696" v="2781" actId="1036"/>
          <ac:spMkLst>
            <pc:docMk/>
            <pc:sldMk cId="641862287" sldId="326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1:22.660" v="2188" actId="20577"/>
          <ac:spMkLst>
            <pc:docMk/>
            <pc:sldMk cId="641862287" sldId="326"/>
            <ac:spMk id="21" creationId="{00000000-0000-0000-0000-000000000000}"/>
          </ac:spMkLst>
        </pc:spChg>
        <pc:spChg chg="add del mod">
          <ac:chgData name="Nguyen Van Trung" userId="489571c6-8ba5-4f05-9b07-0f8a8ce47714" providerId="ADAL" clId="{16867486-EA68-4AF5-A522-9CAD6CD974A0}" dt="2020-08-27T04:09:35.571" v="2783"/>
          <ac:spMkLst>
            <pc:docMk/>
            <pc:sldMk cId="641862287" sldId="326"/>
            <ac:spMk id="62" creationId="{00000000-0000-0000-0000-000000000000}"/>
          </ac:spMkLst>
        </pc:spChg>
        <pc:picChg chg="add del mod">
          <ac:chgData name="Nguyen Van Trung" userId="489571c6-8ba5-4f05-9b07-0f8a8ce47714" providerId="ADAL" clId="{16867486-EA68-4AF5-A522-9CAD6CD974A0}" dt="2020-08-27T04:08:34.195" v="2756"/>
          <ac:picMkLst>
            <pc:docMk/>
            <pc:sldMk cId="641862287" sldId="326"/>
            <ac:picMk id="4" creationId="{5A1B4C50-DCF8-4DAA-984E-7411F13BA25C}"/>
          </ac:picMkLst>
        </pc:picChg>
        <pc:picChg chg="add mod">
          <ac:chgData name="Nguyen Van Trung" userId="489571c6-8ba5-4f05-9b07-0f8a8ce47714" providerId="ADAL" clId="{16867486-EA68-4AF5-A522-9CAD6CD974A0}" dt="2020-08-27T04:09:23.194" v="2766" actId="14100"/>
          <ac:picMkLst>
            <pc:docMk/>
            <pc:sldMk cId="641862287" sldId="326"/>
            <ac:picMk id="5" creationId="{E77A91F0-A84E-4459-9FB9-AFC4D21F45E3}"/>
          </ac:picMkLst>
        </pc:picChg>
      </pc:sldChg>
      <pc:sldChg chg="addSp delSp modSp add mod">
        <pc:chgData name="Nguyen Van Trung" userId="489571c6-8ba5-4f05-9b07-0f8a8ce47714" providerId="ADAL" clId="{16867486-EA68-4AF5-A522-9CAD6CD974A0}" dt="2020-08-27T04:03:33.550" v="2669" actId="20577"/>
        <pc:sldMkLst>
          <pc:docMk/>
          <pc:sldMk cId="3734561389" sldId="327"/>
        </pc:sldMkLst>
        <pc:spChg chg="mod">
          <ac:chgData name="Nguyen Van Trung" userId="489571c6-8ba5-4f05-9b07-0f8a8ce47714" providerId="ADAL" clId="{16867486-EA68-4AF5-A522-9CAD6CD974A0}" dt="2020-08-27T04:03:33.550" v="2669" actId="20577"/>
          <ac:spMkLst>
            <pc:docMk/>
            <pc:sldMk cId="3734561389" sldId="327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0:44.915" v="2175"/>
          <ac:spMkLst>
            <pc:docMk/>
            <pc:sldMk cId="3734561389" sldId="327"/>
            <ac:spMk id="22" creationId="{00000000-0000-0000-0000-000000000000}"/>
          </ac:spMkLst>
        </pc:spChg>
        <pc:spChg chg="del mod">
          <ac:chgData name="Nguyen Van Trung" userId="489571c6-8ba5-4f05-9b07-0f8a8ce47714" providerId="ADAL" clId="{16867486-EA68-4AF5-A522-9CAD6CD974A0}" dt="2020-08-27T03:56:23.041" v="2365"/>
          <ac:spMkLst>
            <pc:docMk/>
            <pc:sldMk cId="3734561389" sldId="327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0:44.915" v="2175"/>
          <ac:grpSpMkLst>
            <pc:docMk/>
            <pc:sldMk cId="3734561389" sldId="327"/>
            <ac:grpSpMk id="20" creationId="{00000000-0000-0000-0000-000000000000}"/>
          </ac:grpSpMkLst>
        </pc:grpChg>
        <pc:picChg chg="add mod">
          <ac:chgData name="Nguyen Van Trung" userId="489571c6-8ba5-4f05-9b07-0f8a8ce47714" providerId="ADAL" clId="{16867486-EA68-4AF5-A522-9CAD6CD974A0}" dt="2020-08-27T03:56:22.352" v="2363" actId="14100"/>
          <ac:picMkLst>
            <pc:docMk/>
            <pc:sldMk cId="3734561389" sldId="327"/>
            <ac:picMk id="2" creationId="{75532183-899C-4206-9908-FD00765D5F86}"/>
          </ac:picMkLst>
        </pc:picChg>
      </pc:sldChg>
      <pc:sldChg chg="delSp modSp add mod">
        <pc:chgData name="Nguyen Van Trung" userId="489571c6-8ba5-4f05-9b07-0f8a8ce47714" providerId="ADAL" clId="{16867486-EA68-4AF5-A522-9CAD6CD974A0}" dt="2020-08-27T04:03:20.701" v="2665" actId="20577"/>
        <pc:sldMkLst>
          <pc:docMk/>
          <pc:sldMk cId="773373751" sldId="328"/>
        </pc:sldMkLst>
        <pc:spChg chg="del">
          <ac:chgData name="Nguyen Van Trung" userId="489571c6-8ba5-4f05-9b07-0f8a8ce47714" providerId="ADAL" clId="{16867486-EA68-4AF5-A522-9CAD6CD974A0}" dt="2020-08-27T03:58:39.309" v="2367" actId="478"/>
          <ac:spMkLst>
            <pc:docMk/>
            <pc:sldMk cId="773373751" sldId="328"/>
            <ac:spMk id="3" creationId="{852C80A7-47F8-477A-A407-6399C285AECF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3:59:08.225" v="2376"/>
          <ac:spMkLst>
            <pc:docMk/>
            <pc:sldMk cId="773373751" sldId="328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3:20.701" v="2665" actId="20577"/>
          <ac:spMkLst>
            <pc:docMk/>
            <pc:sldMk cId="773373751" sldId="328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3:59:08.225" v="2376"/>
          <ac:grpSpMkLst>
            <pc:docMk/>
            <pc:sldMk cId="773373751" sldId="328"/>
            <ac:grpSpMk id="20" creationId="{00000000-0000-0000-0000-000000000000}"/>
          </ac:grpSpMkLst>
        </pc:grpChg>
      </pc:sldChg>
      <pc:sldChg chg="addSp delSp modSp add mod">
        <pc:chgData name="Nguyen Van Trung" userId="489571c6-8ba5-4f05-9b07-0f8a8ce47714" providerId="ADAL" clId="{16867486-EA68-4AF5-A522-9CAD6CD974A0}" dt="2020-08-27T04:06:32.883" v="2702" actId="1038"/>
        <pc:sldMkLst>
          <pc:docMk/>
          <pc:sldMk cId="2505137642" sldId="329"/>
        </pc:sldMkLst>
        <pc:spChg chg="mod">
          <ac:chgData name="Nguyen Van Trung" userId="489571c6-8ba5-4f05-9b07-0f8a8ce47714" providerId="ADAL" clId="{16867486-EA68-4AF5-A522-9CAD6CD974A0}" dt="2020-08-27T04:06:01.265" v="2672" actId="20577"/>
          <ac:spMkLst>
            <pc:docMk/>
            <pc:sldMk cId="2505137642" sldId="329"/>
            <ac:spMk id="21" creationId="{00000000-0000-0000-0000-000000000000}"/>
          </ac:spMkLst>
        </pc:spChg>
        <pc:picChg chg="del">
          <ac:chgData name="Nguyen Van Trung" userId="489571c6-8ba5-4f05-9b07-0f8a8ce47714" providerId="ADAL" clId="{16867486-EA68-4AF5-A522-9CAD6CD974A0}" dt="2020-08-27T04:06:03.214" v="2673" actId="478"/>
          <ac:picMkLst>
            <pc:docMk/>
            <pc:sldMk cId="2505137642" sldId="329"/>
            <ac:picMk id="2" creationId="{75532183-899C-4206-9908-FD00765D5F86}"/>
          </ac:picMkLst>
        </pc:picChg>
        <pc:picChg chg="add mod">
          <ac:chgData name="Nguyen Van Trung" userId="489571c6-8ba5-4f05-9b07-0f8a8ce47714" providerId="ADAL" clId="{16867486-EA68-4AF5-A522-9CAD6CD974A0}" dt="2020-08-27T04:06:32.883" v="2702" actId="1038"/>
          <ac:picMkLst>
            <pc:docMk/>
            <pc:sldMk cId="2505137642" sldId="329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10:16.086" v="2789" actId="20577"/>
        <pc:sldMkLst>
          <pc:docMk/>
          <pc:sldMk cId="2844737616" sldId="330"/>
        </pc:sldMkLst>
        <pc:spChg chg="mod">
          <ac:chgData name="Nguyen Van Trung" userId="489571c6-8ba5-4f05-9b07-0f8a8ce47714" providerId="ADAL" clId="{16867486-EA68-4AF5-A522-9CAD6CD974A0}" dt="2020-08-27T04:10:16.086" v="2789" actId="20577"/>
          <ac:spMkLst>
            <pc:docMk/>
            <pc:sldMk cId="2844737616" sldId="330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09:59.621" v="2787" actId="20577"/>
          <ac:spMkLst>
            <pc:docMk/>
            <pc:sldMk cId="2844737616" sldId="330"/>
            <ac:spMk id="62" creationId="{00000000-0000-0000-0000-000000000000}"/>
          </ac:spMkLst>
        </pc:spChg>
      </pc:sldChg>
      <pc:sldChg chg="add del">
        <pc:chgData name="Nguyen Van Trung" userId="489571c6-8ba5-4f05-9b07-0f8a8ce47714" providerId="ADAL" clId="{16867486-EA68-4AF5-A522-9CAD6CD974A0}" dt="2020-08-27T04:08:24.849" v="2743" actId="2890"/>
        <pc:sldMkLst>
          <pc:docMk/>
          <pc:sldMk cId="3009957651" sldId="330"/>
        </pc:sldMkLst>
      </pc:sldChg>
      <pc:sldChg chg="modSp add mod">
        <pc:chgData name="Nguyen Van Trung" userId="489571c6-8ba5-4f05-9b07-0f8a8ce47714" providerId="ADAL" clId="{16867486-EA68-4AF5-A522-9CAD6CD974A0}" dt="2020-08-27T04:20:18.441" v="2963" actId="113"/>
        <pc:sldMkLst>
          <pc:docMk/>
          <pc:sldMk cId="458165985" sldId="331"/>
        </pc:sldMkLst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2:07.623" v="2800"/>
          <ac:spMkLst>
            <pc:docMk/>
            <pc:sldMk cId="458165985" sldId="331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0:18.441" v="2963" actId="113"/>
          <ac:spMkLst>
            <pc:docMk/>
            <pc:sldMk cId="458165985" sldId="331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2:07.623" v="2800"/>
          <ac:grpSpMkLst>
            <pc:docMk/>
            <pc:sldMk cId="458165985" sldId="331"/>
            <ac:grpSpMk id="20" creationId="{00000000-0000-0000-0000-000000000000}"/>
          </ac:grpSpMkLst>
        </pc:grpChg>
      </pc:sldChg>
      <pc:sldChg chg="addSp delSp modSp add del mod">
        <pc:chgData name="Nguyen Van Trung" userId="489571c6-8ba5-4f05-9b07-0f8a8ce47714" providerId="ADAL" clId="{16867486-EA68-4AF5-A522-9CAD6CD974A0}" dt="2020-08-27T04:11:46.402" v="2797" actId="2890"/>
        <pc:sldMkLst>
          <pc:docMk/>
          <pc:sldMk cId="3389807777" sldId="331"/>
        </pc:sldMkLst>
        <pc:spChg chg="mod">
          <ac:chgData name="Nguyen Van Trung" userId="489571c6-8ba5-4f05-9b07-0f8a8ce47714" providerId="ADAL" clId="{16867486-EA68-4AF5-A522-9CAD6CD974A0}" dt="2020-08-27T04:11:45.478" v="2796"/>
          <ac:spMkLst>
            <pc:docMk/>
            <pc:sldMk cId="3389807777" sldId="331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11:44.254" v="2795"/>
          <ac:spMkLst>
            <pc:docMk/>
            <pc:sldMk cId="3389807777" sldId="331"/>
            <ac:spMk id="2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11:44.254" v="2795"/>
          <ac:grpSpMkLst>
            <pc:docMk/>
            <pc:sldMk cId="3389807777" sldId="331"/>
            <ac:grpSpMk id="20" creationId="{00000000-0000-0000-0000-000000000000}"/>
          </ac:grpSpMkLst>
        </pc:grpChg>
        <pc:picChg chg="add del">
          <ac:chgData name="Nguyen Van Trung" userId="489571c6-8ba5-4f05-9b07-0f8a8ce47714" providerId="ADAL" clId="{16867486-EA68-4AF5-A522-9CAD6CD974A0}" dt="2020-08-27T04:11:39.936" v="2794" actId="478"/>
          <ac:picMkLst>
            <pc:docMk/>
            <pc:sldMk cId="3389807777" sldId="331"/>
            <ac:picMk id="3" creationId="{24FEED75-154C-4231-94D4-1F8D99424BB8}"/>
          </ac:picMkLst>
        </pc:picChg>
      </pc:sldChg>
      <pc:sldChg chg="modSp add mod">
        <pc:chgData name="Nguyen Van Trung" userId="489571c6-8ba5-4f05-9b07-0f8a8ce47714" providerId="ADAL" clId="{16867486-EA68-4AF5-A522-9CAD6CD974A0}" dt="2020-08-27T04:23:42.083" v="3071" actId="20577"/>
        <pc:sldMkLst>
          <pc:docMk/>
          <pc:sldMk cId="3696036847" sldId="332"/>
        </pc:sldMkLst>
        <pc:spChg chg="mod">
          <ac:chgData name="Nguyen Van Trung" userId="489571c6-8ba5-4f05-9b07-0f8a8ce47714" providerId="ADAL" clId="{16867486-EA68-4AF5-A522-9CAD6CD974A0}" dt="2020-08-27T04:19:03.133" v="2943" actId="20577"/>
          <ac:spMkLst>
            <pc:docMk/>
            <pc:sldMk cId="3696036847" sldId="332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3:42.083" v="3071" actId="20577"/>
          <ac:spMkLst>
            <pc:docMk/>
            <pc:sldMk cId="3696036847" sldId="332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0:04.630" v="3390" actId="20577"/>
        <pc:sldMkLst>
          <pc:docMk/>
          <pc:sldMk cId="1800781619" sldId="333"/>
        </pc:sldMkLst>
        <pc:spChg chg="mod">
          <ac:chgData name="Nguyen Van Trung" userId="489571c6-8ba5-4f05-9b07-0f8a8ce47714" providerId="ADAL" clId="{16867486-EA68-4AF5-A522-9CAD6CD974A0}" dt="2020-08-27T04:30:04.630" v="3390" actId="20577"/>
          <ac:spMkLst>
            <pc:docMk/>
            <pc:sldMk cId="1800781619" sldId="333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29:54.035" v="3388" actId="1035"/>
          <ac:spMkLst>
            <pc:docMk/>
            <pc:sldMk cId="1800781619" sldId="333"/>
            <ac:spMk id="62" creationId="{00000000-0000-0000-0000-000000000000}"/>
          </ac:spMkLst>
        </pc:spChg>
      </pc:sldChg>
      <pc:sldChg chg="modSp add mod">
        <pc:chgData name="Nguyen Van Trung" userId="489571c6-8ba5-4f05-9b07-0f8a8ce47714" providerId="ADAL" clId="{16867486-EA68-4AF5-A522-9CAD6CD974A0}" dt="2020-08-27T04:38:15.073" v="4093"/>
        <pc:sldMkLst>
          <pc:docMk/>
          <pc:sldMk cId="4026623210" sldId="334"/>
        </pc:sldMkLst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1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0:29.558" v="3410"/>
          <ac:spMkLst>
            <pc:docMk/>
            <pc:sldMk cId="4026623210" sldId="334"/>
            <ac:spMk id="22" creationId="{00000000-0000-0000-0000-000000000000}"/>
          </ac:spMkLst>
        </pc:spChg>
        <pc:spChg chg="mod">
          <ac:chgData name="Nguyen Van Trung" userId="489571c6-8ba5-4f05-9b07-0f8a8ce47714" providerId="ADAL" clId="{16867486-EA68-4AF5-A522-9CAD6CD974A0}" dt="2020-08-27T04:38:15.073" v="4093"/>
          <ac:spMkLst>
            <pc:docMk/>
            <pc:sldMk cId="4026623210" sldId="334"/>
            <ac:spMk id="62" creationId="{00000000-0000-0000-0000-000000000000}"/>
          </ac:spMkLst>
        </pc:spChg>
        <pc:grpChg chg="mod">
          <ac:chgData name="Nguyen Van Trung" userId="489571c6-8ba5-4f05-9b07-0f8a8ce47714" providerId="ADAL" clId="{16867486-EA68-4AF5-A522-9CAD6CD974A0}" dt="2020-08-27T04:30:29.558" v="3410"/>
          <ac:grpSpMkLst>
            <pc:docMk/>
            <pc:sldMk cId="4026623210" sldId="334"/>
            <ac:grpSpMk id="20" creationId="{00000000-0000-0000-0000-000000000000}"/>
          </ac:grpSpMkLst>
        </pc:grpChg>
      </pc:sldChg>
    </pc:docChg>
  </pc:docChgLst>
</pc:chgInfo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2023/9/5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476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5766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8F1E3-0BA9-4479-9A23-62D2F56F905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218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8F1E3-0BA9-4479-9A23-62D2F56F905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38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8F1E3-0BA9-4479-9A23-62D2F56F905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269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48F1E3-0BA9-4479-9A23-62D2F56F905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711200" y="6629400"/>
            <a:ext cx="28448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44C22182-640A-4FDB-A760-8D0D3703758B}" type="datetime1">
              <a:rPr lang="vi-VN" smtClean="0"/>
              <a:pPr>
                <a:defRPr/>
              </a:pPr>
              <a:t>05/09/2023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67200" y="6629400"/>
            <a:ext cx="38608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vi-VN"/>
              <a:t>Lập Trình môi trường Windows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9200" y="6629400"/>
            <a:ext cx="2844800" cy="2286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C28B05EC-EEAD-4141-B1F4-06C30AD2BDC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15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 dirty="0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 dirty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 dirty="0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  <p:sldLayoutId id="2147483671" r:id="rId6"/>
  </p:sldLayoutIdLst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1768718" y="1625116"/>
            <a:ext cx="9251572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LẬP TRÌNH HƯỚNG ĐỐI TƯỢNG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520692" y="4328846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4279274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</a:t>
            </a:r>
            <a:r>
              <a:rPr lang="en-US" altLang="zh-CN" b="1" dirty="0" err="1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. NGUYỄN MINH TÂN</a:t>
            </a: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sp>
        <p:nvSpPr>
          <p:cNvPr id="13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(OBJECT-ORIENTED PROGRAMMING)</a:t>
            </a:r>
          </a:p>
        </p:txBody>
      </p:sp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520692" y="5285515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310140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KỲ 1 – 2023 - 2024</a:t>
            </a: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520692" y="5897645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614254" y="5987353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88019" y="5897645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KHÓA: K28IT 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3030430"/>
            <a:ext cx="8779570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200" b="1" dirty="0" err="1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Giới</a:t>
            </a:r>
            <a:r>
              <a:rPr lang="en-US" altLang="zh-CN" sz="3200" b="1" dirty="0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3200" b="1" dirty="0" err="1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thiệu</a:t>
            </a:r>
            <a:r>
              <a:rPr lang="en-US" altLang="zh-CN" sz="3200" b="1" dirty="0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3200" b="1" dirty="0" err="1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môn</a:t>
            </a:r>
            <a:r>
              <a:rPr lang="en-US" altLang="zh-CN" sz="3200" b="1" dirty="0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zh-CN" sz="3200" b="1" dirty="0" err="1">
                <a:solidFill>
                  <a:srgbClr val="D32F2F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học</a:t>
            </a:r>
            <a:endParaRPr lang="en-US" altLang="zh-CN" sz="3200" b="1" dirty="0">
              <a:solidFill>
                <a:srgbClr val="D32F2F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3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"/>
          <p:cNvSpPr txBox="1"/>
          <p:nvPr/>
        </p:nvSpPr>
        <p:spPr>
          <a:xfrm>
            <a:off x="1534080" y="214200"/>
            <a:ext cx="10390560" cy="1462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b" anchorCtr="0">
            <a:noAutofit/>
          </a:bodyPr>
          <a:lstStyle/>
          <a:p>
            <a:r>
              <a:rPr lang="en-US" sz="4267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Tài liệu học tập</a:t>
            </a:r>
            <a:endParaRPr sz="4267">
              <a:solidFill>
                <a:srgbClr val="3333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4"/>
          <p:cNvSpPr txBox="1"/>
          <p:nvPr/>
        </p:nvSpPr>
        <p:spPr>
          <a:xfrm>
            <a:off x="1576800" y="2017800"/>
            <a:ext cx="10363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rmAutofit/>
          </a:bodyPr>
          <a:lstStyle/>
          <a:p>
            <a:pPr marL="456949" indent="-456949">
              <a:buClr>
                <a:srgbClr val="3333CC"/>
              </a:buClr>
              <a:buSzPts val="1680"/>
              <a:buFont typeface="Noto Sans Symbols"/>
              <a:buChar char="■"/>
            </a:pPr>
            <a:r>
              <a:rPr lang="en-US" sz="3200" b="1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Slide </a:t>
            </a:r>
            <a:r>
              <a:rPr lang="en-US" sz="3200" b="1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bài</a:t>
            </a:r>
            <a:r>
              <a:rPr lang="en-US" sz="3200" b="1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1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giảng</a:t>
            </a:r>
            <a:r>
              <a:rPr lang="en-US" sz="3200" b="1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+ </a:t>
            </a:r>
            <a:r>
              <a:rPr lang="en-US" sz="3200" b="1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thực</a:t>
            </a:r>
            <a:r>
              <a:rPr lang="en-US" sz="3200" b="1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1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hành</a:t>
            </a:r>
            <a:r>
              <a:rPr lang="en-US" sz="3200" b="1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1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lưu</a:t>
            </a:r>
            <a:r>
              <a:rPr lang="en-US" sz="3200" b="1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1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hành</a:t>
            </a:r>
            <a:r>
              <a:rPr lang="en-US" sz="3200" b="1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1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nội</a:t>
            </a:r>
            <a:r>
              <a:rPr lang="en-US" sz="3200" b="1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1" dirty="0" err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bộ</a:t>
            </a:r>
            <a:endParaRPr sz="3200" b="1" dirty="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6949" indent="-456949">
              <a:spcBef>
                <a:spcPts val="929"/>
              </a:spcBef>
              <a:buClr>
                <a:srgbClr val="3333CC"/>
              </a:buClr>
              <a:buSzPts val="168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latin typeface="TimesNewRomanPSMT"/>
                <a:cs typeface="Times New Roman" panose="02020603050405020304" pitchFamily="18" charset="0"/>
              </a:rPr>
              <a:t>O’reilly</a:t>
            </a:r>
            <a:r>
              <a:rPr lang="en-US" sz="3200" dirty="0">
                <a:solidFill>
                  <a:srgbClr val="000000"/>
                </a:solidFill>
                <a:latin typeface="TimesNewRomanPSMT"/>
                <a:cs typeface="Times New Roman" panose="02020603050405020304" pitchFamily="18" charset="0"/>
                <a:sym typeface="Arial"/>
              </a:rPr>
              <a:t>, "</a:t>
            </a:r>
            <a:r>
              <a:rPr lang="en-US" sz="3200" dirty="0">
                <a:solidFill>
                  <a:srgbClr val="000000"/>
                </a:solidFill>
                <a:latin typeface="TimesNewRomanPSMT"/>
                <a:cs typeface="Times New Roman" panose="02020603050405020304" pitchFamily="18" charset="0"/>
              </a:rPr>
              <a:t>Programming C#, 9th edition</a:t>
            </a:r>
            <a:r>
              <a:rPr lang="en-US" sz="3200" dirty="0">
                <a:solidFill>
                  <a:srgbClr val="000000"/>
                </a:solidFill>
                <a:latin typeface="TimesNewRomanPSMT"/>
                <a:cs typeface="Times New Roman" panose="02020603050405020304" pitchFamily="18" charset="0"/>
                <a:sym typeface="Arial"/>
              </a:rPr>
              <a:t>,</a:t>
            </a:r>
            <a:r>
              <a:rPr lang="en-US" sz="3200" dirty="0">
                <a:solidFill>
                  <a:srgbClr val="000000"/>
                </a:solidFill>
                <a:latin typeface="TimesNewRomanPSMT"/>
                <a:cs typeface="Times New Roman" panose="02020603050405020304" pitchFamily="18" charset="0"/>
              </a:rPr>
              <a:t> Joseph </a:t>
            </a:r>
            <a:r>
              <a:rPr lang="en-US" sz="3200" dirty="0" err="1">
                <a:solidFill>
                  <a:srgbClr val="000000"/>
                </a:solidFill>
                <a:latin typeface="TimesNewRomanPSMT"/>
                <a:cs typeface="Times New Roman" panose="02020603050405020304" pitchFamily="18" charset="0"/>
              </a:rPr>
              <a:t>Albahari</a:t>
            </a:r>
            <a:r>
              <a:rPr lang="en-US" sz="3200" dirty="0">
                <a:solidFill>
                  <a:srgbClr val="000000"/>
                </a:solidFill>
                <a:latin typeface="TimesNewRomanPSMT"/>
                <a:cs typeface="Times New Roman" panose="02020603050405020304" pitchFamily="18" charset="0"/>
                <a:sym typeface="Arial"/>
              </a:rPr>
              <a:t>., 2021</a:t>
            </a:r>
            <a:endParaRPr sz="3200" dirty="0">
              <a:solidFill>
                <a:srgbClr val="000000"/>
              </a:solidFill>
              <a:latin typeface="TimesNewRomanPSMT"/>
              <a:cs typeface="Times New Roman" panose="02020603050405020304" pitchFamily="18" charset="0"/>
              <a:sym typeface="Arial"/>
            </a:endParaRPr>
          </a:p>
          <a:p>
            <a:pPr marL="456949" indent="-456949">
              <a:spcBef>
                <a:spcPts val="929"/>
              </a:spcBef>
              <a:buClr>
                <a:srgbClr val="3333CC"/>
              </a:buClr>
              <a:buSzPts val="1680"/>
              <a:buFont typeface="Noto Sans Symbols"/>
              <a:buChar char="■"/>
            </a:pP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Website: </a:t>
            </a:r>
            <a:r>
              <a:rPr lang="en-US" sz="3200" b="1" dirty="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w3schools.com</a:t>
            </a:r>
          </a:p>
        </p:txBody>
      </p:sp>
      <p:sp>
        <p:nvSpPr>
          <p:cNvPr id="164" name="Google Shape;164;p4"/>
          <p:cNvSpPr/>
          <p:nvPr/>
        </p:nvSpPr>
        <p:spPr>
          <a:xfrm>
            <a:off x="9389760" y="6243480"/>
            <a:ext cx="2539680" cy="457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0000" tIns="62400" rIns="120000" bIns="62400" anchor="b" anchorCtr="0">
            <a:noAutofit/>
          </a:bodyPr>
          <a:lstStyle/>
          <a:p>
            <a:pPr algn="r"/>
            <a:fld id="{00000000-1234-1234-1234-123412341234}" type="slidenum">
              <a:rPr lang="en-US" sz="186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pPr algn="r"/>
              <a:t>10</a:t>
            </a:fld>
            <a:endParaRPr sz="1867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5" name="Google Shape;165;p4"/>
          <p:cNvSpPr/>
          <p:nvPr/>
        </p:nvSpPr>
        <p:spPr>
          <a:xfrm>
            <a:off x="4876800" y="6243480"/>
            <a:ext cx="3860640" cy="457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0000" tIns="62400" rIns="120000" bIns="62400" anchor="b" anchorCtr="0">
            <a:noAutofit/>
          </a:bodyPr>
          <a:lstStyle/>
          <a:p>
            <a:pPr algn="ctr"/>
            <a:r>
              <a:rPr lang="en-US" sz="186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World Wide Web</a:t>
            </a:r>
            <a:endParaRPr sz="1867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Quora vs. Wikipedia – Q&amp;A not effective in Social Media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856" y="1236757"/>
            <a:ext cx="5037756" cy="4385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08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066800"/>
          </a:xfrm>
        </p:spPr>
        <p:txBody>
          <a:bodyPr/>
          <a:lstStyle/>
          <a:p>
            <a:r>
              <a:rPr 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Nội dung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6C9ACEC-4E53-4F9E-B036-FFA4F9C8A670}" type="datetime1">
              <a:rPr lang="en-US" smtClean="0">
                <a:latin typeface="Times New Roman" pitchFamily="18" charset="0"/>
                <a:cs typeface="Times New Roman" pitchFamily="18" charset="0"/>
              </a:rPr>
              <a:pPr>
                <a:defRPr/>
              </a:pPr>
              <a:t>05/09/2023</a:t>
            </a:fld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76800" y="6629400"/>
            <a:ext cx="2895600" cy="228600"/>
          </a:xfrm>
        </p:spPr>
        <p:txBody>
          <a:bodyPr/>
          <a:lstStyle/>
          <a:p>
            <a:pPr>
              <a:defRPr/>
            </a:pPr>
            <a:r>
              <a:rPr lang="vi-VN">
                <a:latin typeface="Times New Roman" pitchFamily="18" charset="0"/>
                <a:cs typeface="Times New Roman" pitchFamily="18" charset="0"/>
              </a:rPr>
              <a:t>Lập trình </a:t>
            </a:r>
            <a:r>
              <a:rPr lang="en-US">
                <a:latin typeface="Times New Roman" pitchFamily="18" charset="0"/>
                <a:cs typeface="Times New Roman" pitchFamily="18" charset="0"/>
              </a:rPr>
              <a:t>hướng đối tượng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88F6725-D91E-415D-8720-601CB0D1C024}" type="slidenum">
              <a:rPr lang="en-US" smtClean="0">
                <a:latin typeface="Times New Roman" pitchFamily="18" charset="0"/>
                <a:cs typeface="Times New Roman" pitchFamily="18" charset="0"/>
              </a:rPr>
              <a:pPr>
                <a:defRPr/>
              </a:pPr>
              <a:t>2</a:t>
            </a:fld>
            <a:endParaRPr lang="en-US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3352800" y="1665517"/>
            <a:ext cx="5410200" cy="665163"/>
            <a:chOff x="1828800" y="1665516"/>
            <a:chExt cx="5410200" cy="665163"/>
          </a:xfrm>
        </p:grpSpPr>
        <p:grpSp>
          <p:nvGrpSpPr>
            <p:cNvPr id="3" name="Group 3"/>
            <p:cNvGrpSpPr>
              <a:grpSpLocks/>
            </p:cNvGrpSpPr>
            <p:nvPr/>
          </p:nvGrpSpPr>
          <p:grpSpPr bwMode="auto">
            <a:xfrm>
              <a:off x="1828800" y="1665516"/>
              <a:ext cx="762000" cy="665163"/>
              <a:chOff x="1110" y="2656"/>
              <a:chExt cx="1549" cy="1351"/>
            </a:xfrm>
          </p:grpSpPr>
          <p:sp>
            <p:nvSpPr>
              <p:cNvPr id="43" name="AutoShape 4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44" name="AutoShape 5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45" name="AutoShape 6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  <p:sp>
          <p:nvSpPr>
            <p:cNvPr id="50" name="Line 11"/>
            <p:cNvSpPr>
              <a:spLocks noChangeShapeType="1"/>
            </p:cNvSpPr>
            <p:nvPr/>
          </p:nvSpPr>
          <p:spPr bwMode="auto">
            <a:xfrm>
              <a:off x="2438400" y="2275116"/>
              <a:ext cx="480060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51" name="Text Box 12"/>
            <p:cNvSpPr txBox="1">
              <a:spLocks noChangeArrowheads="1"/>
            </p:cNvSpPr>
            <p:nvPr/>
          </p:nvSpPr>
          <p:spPr bwMode="auto">
            <a:xfrm>
              <a:off x="2743200" y="1741716"/>
              <a:ext cx="4495800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sz="2800">
                  <a:latin typeface="Times New Roman" pitchFamily="18" charset="0"/>
                  <a:cs typeface="Times New Roman" pitchFamily="18" charset="0"/>
                </a:rPr>
                <a:t>Giới thiệu chung</a:t>
              </a:r>
              <a:endParaRPr lang="en-US" sz="28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52" name="Text Box 13"/>
            <p:cNvSpPr txBox="1">
              <a:spLocks noChangeArrowheads="1"/>
            </p:cNvSpPr>
            <p:nvPr/>
          </p:nvSpPr>
          <p:spPr bwMode="gray">
            <a:xfrm>
              <a:off x="2025650" y="1763941"/>
              <a:ext cx="33855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sz="2400" b="1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352800" y="2605315"/>
            <a:ext cx="5410200" cy="665163"/>
            <a:chOff x="1828800" y="2605314"/>
            <a:chExt cx="5410200" cy="665163"/>
          </a:xfrm>
        </p:grpSpPr>
        <p:grpSp>
          <p:nvGrpSpPr>
            <p:cNvPr id="7" name="Group 7"/>
            <p:cNvGrpSpPr>
              <a:grpSpLocks/>
            </p:cNvGrpSpPr>
            <p:nvPr/>
          </p:nvGrpSpPr>
          <p:grpSpPr bwMode="auto">
            <a:xfrm>
              <a:off x="1828800" y="2605314"/>
              <a:ext cx="762000" cy="665163"/>
              <a:chOff x="3174" y="2656"/>
              <a:chExt cx="1549" cy="1351"/>
            </a:xfrm>
          </p:grpSpPr>
          <p:sp>
            <p:nvSpPr>
              <p:cNvPr id="47" name="AutoShape 8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48" name="AutoShape 9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49" name="AutoShape 10"/>
              <p:cNvSpPr>
                <a:spLocks noChangeArrowheads="1"/>
              </p:cNvSpPr>
              <p:nvPr/>
            </p:nvSpPr>
            <p:spPr bwMode="gray">
              <a:xfrm>
                <a:off x="3264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  <p:sp>
          <p:nvSpPr>
            <p:cNvPr id="53" name="Line 14"/>
            <p:cNvSpPr>
              <a:spLocks noChangeShapeType="1"/>
            </p:cNvSpPr>
            <p:nvPr/>
          </p:nvSpPr>
          <p:spPr bwMode="auto">
            <a:xfrm>
              <a:off x="2438400" y="3189516"/>
              <a:ext cx="480060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54" name="Text Box 15"/>
            <p:cNvSpPr txBox="1">
              <a:spLocks noChangeArrowheads="1"/>
            </p:cNvSpPr>
            <p:nvPr/>
          </p:nvSpPr>
          <p:spPr bwMode="auto">
            <a:xfrm>
              <a:off x="2743200" y="2656116"/>
              <a:ext cx="4495800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sz="2800" dirty="0">
                  <a:latin typeface="Times New Roman" pitchFamily="18" charset="0"/>
                  <a:cs typeface="Times New Roman" pitchFamily="18" charset="0"/>
                </a:rPr>
                <a:t>Thông tin </a:t>
              </a:r>
              <a:r>
                <a:rPr lang="en-US" sz="2800" dirty="0" err="1">
                  <a:latin typeface="Times New Roman" pitchFamily="18" charset="0"/>
                  <a:cs typeface="Times New Roman" pitchFamily="18" charset="0"/>
                </a:rPr>
                <a:t>môn</a:t>
              </a:r>
              <a:r>
                <a:rPr lang="en-US" sz="2800" dirty="0"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sz="2800" dirty="0" err="1">
                  <a:latin typeface="Times New Roman" pitchFamily="18" charset="0"/>
                  <a:cs typeface="Times New Roman" pitchFamily="18" charset="0"/>
                </a:rPr>
                <a:t>học</a:t>
              </a:r>
              <a:endParaRPr lang="en-US" sz="28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55" name="Text Box 16"/>
            <p:cNvSpPr txBox="1">
              <a:spLocks noChangeArrowheads="1"/>
            </p:cNvSpPr>
            <p:nvPr/>
          </p:nvSpPr>
          <p:spPr bwMode="gray">
            <a:xfrm>
              <a:off x="2025650" y="2775858"/>
              <a:ext cx="33855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sz="2400" b="1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2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352800" y="3472092"/>
            <a:ext cx="5410200" cy="665163"/>
            <a:chOff x="1828800" y="3472091"/>
            <a:chExt cx="5410200" cy="665163"/>
          </a:xfrm>
        </p:grpSpPr>
        <p:grpSp>
          <p:nvGrpSpPr>
            <p:cNvPr id="8" name="Group 17"/>
            <p:cNvGrpSpPr>
              <a:grpSpLocks/>
            </p:cNvGrpSpPr>
            <p:nvPr/>
          </p:nvGrpSpPr>
          <p:grpSpPr bwMode="auto">
            <a:xfrm>
              <a:off x="1828800" y="3472091"/>
              <a:ext cx="762000" cy="665163"/>
              <a:chOff x="1110" y="2656"/>
              <a:chExt cx="1549" cy="1351"/>
            </a:xfrm>
          </p:grpSpPr>
          <p:sp>
            <p:nvSpPr>
              <p:cNvPr id="57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58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59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  <p:sp>
          <p:nvSpPr>
            <p:cNvPr id="64" name="Line 25"/>
            <p:cNvSpPr>
              <a:spLocks noChangeShapeType="1"/>
            </p:cNvSpPr>
            <p:nvPr/>
          </p:nvSpPr>
          <p:spPr bwMode="auto">
            <a:xfrm>
              <a:off x="2438400" y="4081691"/>
              <a:ext cx="480060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65" name="Text Box 26"/>
            <p:cNvSpPr txBox="1">
              <a:spLocks noChangeArrowheads="1"/>
            </p:cNvSpPr>
            <p:nvPr/>
          </p:nvSpPr>
          <p:spPr bwMode="auto">
            <a:xfrm>
              <a:off x="2743200" y="3548291"/>
              <a:ext cx="4495800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sz="2800" dirty="0" err="1">
                  <a:latin typeface="Times New Roman" pitchFamily="18" charset="0"/>
                  <a:cs typeface="Times New Roman" pitchFamily="18" charset="0"/>
                </a:rPr>
                <a:t>Đánh</a:t>
              </a:r>
              <a:r>
                <a:rPr lang="en-US" sz="2800" dirty="0"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sz="2800" dirty="0" err="1">
                  <a:latin typeface="Times New Roman" pitchFamily="18" charset="0"/>
                  <a:cs typeface="Times New Roman" pitchFamily="18" charset="0"/>
                </a:rPr>
                <a:t>giá</a:t>
              </a:r>
              <a:r>
                <a:rPr lang="en-US" sz="2800" dirty="0"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sz="2800" dirty="0" err="1">
                  <a:latin typeface="Times New Roman" pitchFamily="18" charset="0"/>
                  <a:cs typeface="Times New Roman" pitchFamily="18" charset="0"/>
                </a:rPr>
                <a:t>kết</a:t>
              </a:r>
              <a:r>
                <a:rPr lang="en-US" sz="2800" dirty="0"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sz="2800" dirty="0" err="1">
                  <a:latin typeface="Times New Roman" pitchFamily="18" charset="0"/>
                  <a:cs typeface="Times New Roman" pitchFamily="18" charset="0"/>
                </a:rPr>
                <a:t>quả</a:t>
              </a:r>
              <a:endParaRPr lang="en-US" sz="28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66" name="Text Box 27"/>
            <p:cNvSpPr txBox="1">
              <a:spLocks noChangeArrowheads="1"/>
            </p:cNvSpPr>
            <p:nvPr/>
          </p:nvSpPr>
          <p:spPr bwMode="gray">
            <a:xfrm>
              <a:off x="2025650" y="3570516"/>
              <a:ext cx="33855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sz="2400" b="1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3</a:t>
              </a: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352800" y="4386492"/>
            <a:ext cx="5410200" cy="665163"/>
            <a:chOff x="1828800" y="4386491"/>
            <a:chExt cx="5410200" cy="665163"/>
          </a:xfrm>
        </p:grpSpPr>
        <p:grpSp>
          <p:nvGrpSpPr>
            <p:cNvPr id="9" name="Group 21"/>
            <p:cNvGrpSpPr>
              <a:grpSpLocks/>
            </p:cNvGrpSpPr>
            <p:nvPr/>
          </p:nvGrpSpPr>
          <p:grpSpPr bwMode="auto">
            <a:xfrm>
              <a:off x="1828800" y="4386491"/>
              <a:ext cx="762000" cy="665163"/>
              <a:chOff x="3174" y="2656"/>
              <a:chExt cx="1549" cy="1351"/>
            </a:xfrm>
          </p:grpSpPr>
          <p:sp>
            <p:nvSpPr>
              <p:cNvPr id="61" name="AutoShape 22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62" name="AutoShape 23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63" name="AutoShape 24"/>
              <p:cNvSpPr>
                <a:spLocks noChangeArrowheads="1"/>
              </p:cNvSpPr>
              <p:nvPr/>
            </p:nvSpPr>
            <p:spPr bwMode="gray">
              <a:xfrm>
                <a:off x="3264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</p:grpSp>
        <p:sp>
          <p:nvSpPr>
            <p:cNvPr id="67" name="Line 28"/>
            <p:cNvSpPr>
              <a:spLocks noChangeShapeType="1"/>
            </p:cNvSpPr>
            <p:nvPr/>
          </p:nvSpPr>
          <p:spPr bwMode="auto">
            <a:xfrm>
              <a:off x="2438400" y="4996091"/>
              <a:ext cx="480060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68" name="Text Box 29"/>
            <p:cNvSpPr txBox="1">
              <a:spLocks noChangeArrowheads="1"/>
            </p:cNvSpPr>
            <p:nvPr/>
          </p:nvSpPr>
          <p:spPr bwMode="auto">
            <a:xfrm>
              <a:off x="2743200" y="4462691"/>
              <a:ext cx="4495800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sz="2800" dirty="0" err="1">
                  <a:latin typeface="Times New Roman" pitchFamily="18" charset="0"/>
                  <a:cs typeface="Times New Roman" pitchFamily="18" charset="0"/>
                </a:rPr>
                <a:t>Nội</a:t>
              </a:r>
              <a:r>
                <a:rPr lang="en-US" sz="2800" dirty="0">
                  <a:latin typeface="Times New Roman" pitchFamily="18" charset="0"/>
                  <a:cs typeface="Times New Roman" pitchFamily="18" charset="0"/>
                </a:rPr>
                <a:t> dung </a:t>
              </a:r>
              <a:r>
                <a:rPr lang="en-US" sz="2800" dirty="0" err="1">
                  <a:latin typeface="Times New Roman" pitchFamily="18" charset="0"/>
                  <a:cs typeface="Times New Roman" pitchFamily="18" charset="0"/>
                </a:rPr>
                <a:t>môn</a:t>
              </a:r>
              <a:r>
                <a:rPr lang="en-US" sz="2800" dirty="0"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sz="2800" dirty="0" err="1">
                  <a:latin typeface="Times New Roman" pitchFamily="18" charset="0"/>
                  <a:cs typeface="Times New Roman" pitchFamily="18" charset="0"/>
                </a:rPr>
                <a:t>học</a:t>
              </a:r>
              <a:endParaRPr lang="en-US" sz="28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69" name="Text Box 30"/>
            <p:cNvSpPr txBox="1">
              <a:spLocks noChangeArrowheads="1"/>
            </p:cNvSpPr>
            <p:nvPr/>
          </p:nvSpPr>
          <p:spPr bwMode="gray">
            <a:xfrm>
              <a:off x="2025650" y="4484916"/>
              <a:ext cx="33855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sz="2400" b="1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4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3352801" y="5323117"/>
            <a:ext cx="5413775" cy="665163"/>
            <a:chOff x="1828800" y="5323116"/>
            <a:chExt cx="5413775" cy="665163"/>
          </a:xfrm>
        </p:grpSpPr>
        <p:sp>
          <p:nvSpPr>
            <p:cNvPr id="70" name="Line 28"/>
            <p:cNvSpPr>
              <a:spLocks noChangeShapeType="1"/>
            </p:cNvSpPr>
            <p:nvPr/>
          </p:nvSpPr>
          <p:spPr bwMode="auto">
            <a:xfrm>
              <a:off x="2441975" y="5912079"/>
              <a:ext cx="480060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71" name="Text Box 29"/>
            <p:cNvSpPr txBox="1">
              <a:spLocks noChangeArrowheads="1"/>
            </p:cNvSpPr>
            <p:nvPr/>
          </p:nvSpPr>
          <p:spPr bwMode="auto">
            <a:xfrm>
              <a:off x="2746775" y="5378679"/>
              <a:ext cx="4492225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sz="2800" dirty="0">
                  <a:latin typeface="Times New Roman" pitchFamily="18" charset="0"/>
                  <a:cs typeface="Times New Roman" pitchFamily="18" charset="0"/>
                </a:rPr>
                <a:t>Q &amp; A</a:t>
              </a:r>
            </a:p>
          </p:txBody>
        </p:sp>
        <p:sp>
          <p:nvSpPr>
            <p:cNvPr id="72" name="Text Box 30"/>
            <p:cNvSpPr txBox="1">
              <a:spLocks noChangeArrowheads="1"/>
            </p:cNvSpPr>
            <p:nvPr/>
          </p:nvSpPr>
          <p:spPr bwMode="gray">
            <a:xfrm>
              <a:off x="2028138" y="5400904"/>
              <a:ext cx="33855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sz="2400" b="1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5</a:t>
              </a:r>
            </a:p>
          </p:txBody>
        </p:sp>
        <p:grpSp>
          <p:nvGrpSpPr>
            <p:cNvPr id="10" name="Group 17"/>
            <p:cNvGrpSpPr>
              <a:grpSpLocks/>
            </p:cNvGrpSpPr>
            <p:nvPr/>
          </p:nvGrpSpPr>
          <p:grpSpPr bwMode="auto">
            <a:xfrm>
              <a:off x="1828800" y="5323116"/>
              <a:ext cx="762000" cy="665163"/>
              <a:chOff x="1110" y="2656"/>
              <a:chExt cx="1549" cy="1351"/>
            </a:xfrm>
          </p:grpSpPr>
          <p:sp>
            <p:nvSpPr>
              <p:cNvPr id="74" name="AutoShape 1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75" name="AutoShape 1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499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1">
                    <a:srgbClr val="E6E6E6"/>
                  </a:gs>
                  <a:gs pos="66001">
                    <a:srgbClr val="7D8496"/>
                  </a:gs>
                  <a:gs pos="73500">
                    <a:srgbClr val="E6E6E6"/>
                  </a:gs>
                  <a:gs pos="92501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76" name="AutoShape 20"/>
              <p:cNvSpPr>
                <a:spLocks noChangeArrowheads="1"/>
              </p:cNvSpPr>
              <p:nvPr/>
            </p:nvSpPr>
            <p:spPr bwMode="gray">
              <a:xfrm>
                <a:off x="1200" y="2736"/>
                <a:ext cx="1350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</a:gra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r>
                  <a:rPr lang="en-US" sz="1000" dirty="0">
                    <a:solidFill>
                      <a:schemeClr val="bg1"/>
                    </a:solidFill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>
                    <a:solidFill>
                      <a:schemeClr val="bg1"/>
                    </a:solidFill>
                    <a:latin typeface="Times New Roman" pitchFamily="18" charset="0"/>
                    <a:cs typeface="Times New Roman" pitchFamily="18" charset="0"/>
                  </a:rPr>
                  <a:t>5</a:t>
                </a: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"/>
          <p:cNvSpPr txBox="1"/>
          <p:nvPr/>
        </p:nvSpPr>
        <p:spPr>
          <a:xfrm>
            <a:off x="1534080" y="214200"/>
            <a:ext cx="10390560" cy="1462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b" anchorCtr="0">
            <a:noAutofit/>
          </a:bodyPr>
          <a:lstStyle/>
          <a:p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Thông tin </a:t>
            </a:r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giảng</a:t>
            </a:r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viên</a:t>
            </a:r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giảng</a:t>
            </a:r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dạy</a:t>
            </a:r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4267" dirty="0">
              <a:solidFill>
                <a:srgbClr val="3333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4"/>
          <p:cNvSpPr/>
          <p:nvPr/>
        </p:nvSpPr>
        <p:spPr>
          <a:xfrm>
            <a:off x="4876800" y="6243480"/>
            <a:ext cx="3860640" cy="457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0000" tIns="62400" rIns="120000" bIns="62400" anchor="b" anchorCtr="0">
            <a:noAutofit/>
          </a:bodyPr>
          <a:lstStyle/>
          <a:p>
            <a:pPr algn="ctr"/>
            <a:r>
              <a:rPr lang="en-US" sz="186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World Wide Web</a:t>
            </a:r>
            <a:endParaRPr sz="1867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44" name="Google Shape;244;p14"/>
          <p:cNvSpPr/>
          <p:nvPr/>
        </p:nvSpPr>
        <p:spPr>
          <a:xfrm>
            <a:off x="9389760" y="6243480"/>
            <a:ext cx="2539680" cy="457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0000" tIns="62400" rIns="120000" bIns="62400" anchor="b" anchorCtr="0">
            <a:noAutofit/>
          </a:bodyPr>
          <a:lstStyle/>
          <a:p>
            <a:pPr algn="r"/>
            <a:fld id="{00000000-1234-1234-1234-123412341234}" type="slidenum">
              <a:rPr lang="en-US" sz="186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pPr algn="r"/>
              <a:t>3</a:t>
            </a:fld>
            <a:endParaRPr sz="1867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45" name="Google Shape;245;p14"/>
          <p:cNvSpPr txBox="1"/>
          <p:nvPr/>
        </p:nvSpPr>
        <p:spPr>
          <a:xfrm>
            <a:off x="1625520" y="1578185"/>
            <a:ext cx="10363200" cy="491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456949" indent="-456949">
              <a:buClr>
                <a:srgbClr val="3333CC"/>
              </a:buClr>
              <a:buSzPts val="168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sym typeface="Arial"/>
              </a:rPr>
              <a:t>Họ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tên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: </a:t>
            </a:r>
            <a:r>
              <a:rPr lang="en-US" sz="3200" dirty="0" err="1">
                <a:solidFill>
                  <a:srgbClr val="002060"/>
                </a:solidFill>
                <a:sym typeface="Arial"/>
              </a:rPr>
              <a:t>Nguyễn</a:t>
            </a:r>
            <a:r>
              <a:rPr lang="en-US" sz="3200" dirty="0">
                <a:solidFill>
                  <a:srgbClr val="002060"/>
                </a:solidFill>
                <a:sym typeface="Arial"/>
              </a:rPr>
              <a:t> Minh </a:t>
            </a:r>
            <a:r>
              <a:rPr lang="en-US" sz="3200" dirty="0" err="1">
                <a:solidFill>
                  <a:srgbClr val="002060"/>
                </a:solidFill>
                <a:sym typeface="Arial"/>
              </a:rPr>
              <a:t>Tân</a:t>
            </a:r>
            <a:endParaRPr sz="3200" dirty="0">
              <a:solidFill>
                <a:srgbClr val="002060"/>
              </a:solidFill>
              <a:sym typeface="Arial"/>
            </a:endParaRPr>
          </a:p>
          <a:p>
            <a:pPr marL="456949" indent="-456949">
              <a:spcBef>
                <a:spcPts val="929"/>
              </a:spcBef>
              <a:buClr>
                <a:srgbClr val="3333CC"/>
              </a:buClr>
              <a:buSzPts val="168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sym typeface="Arial"/>
              </a:rPr>
              <a:t>Địa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chỉ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:  </a:t>
            </a:r>
            <a:r>
              <a:rPr lang="en-US" sz="3200" dirty="0">
                <a:solidFill>
                  <a:srgbClr val="002060"/>
                </a:solidFill>
                <a:sym typeface="Arial"/>
              </a:rPr>
              <a:t>VP </a:t>
            </a:r>
            <a:r>
              <a:rPr lang="en-US" sz="3200" dirty="0" err="1">
                <a:solidFill>
                  <a:srgbClr val="002060"/>
                </a:solidFill>
                <a:sym typeface="Arial"/>
              </a:rPr>
              <a:t>Khoa</a:t>
            </a:r>
            <a:r>
              <a:rPr lang="en-US" sz="3200" dirty="0">
                <a:solidFill>
                  <a:srgbClr val="002060"/>
                </a:solidFill>
                <a:sym typeface="Arial"/>
              </a:rPr>
              <a:t> CNTT 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–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Trường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ĐH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Văn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Lang </a:t>
            </a:r>
            <a:br>
              <a:rPr lang="en-US" sz="3200" dirty="0"/>
            </a:br>
            <a:r>
              <a:rPr lang="en-US" sz="3200" dirty="0">
                <a:solidFill>
                  <a:srgbClr val="000000"/>
                </a:solidFill>
                <a:sym typeface="Arial"/>
              </a:rPr>
              <a:t>(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Cơ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sở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3)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vào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Sáng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Thứ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Tư</a:t>
            </a:r>
            <a:endParaRPr sz="3200" dirty="0">
              <a:solidFill>
                <a:srgbClr val="000000"/>
              </a:solidFill>
              <a:sym typeface="Arial"/>
            </a:endParaRPr>
          </a:p>
          <a:p>
            <a:pPr marL="456949" indent="-456949">
              <a:spcBef>
                <a:spcPts val="929"/>
              </a:spcBef>
              <a:buClr>
                <a:srgbClr val="3333CC"/>
              </a:buClr>
              <a:buSzPts val="1680"/>
              <a:buFont typeface="Noto Sans Symbols"/>
              <a:buChar char="■"/>
            </a:pPr>
            <a:r>
              <a:rPr lang="en-US" sz="3200" dirty="0">
                <a:solidFill>
                  <a:srgbClr val="000000"/>
                </a:solidFill>
                <a:sym typeface="Arial"/>
              </a:rPr>
              <a:t>Email: </a:t>
            </a:r>
            <a:r>
              <a:rPr lang="en-US" sz="3200" dirty="0" err="1">
                <a:solidFill>
                  <a:srgbClr val="002060"/>
                </a:solidFill>
                <a:sym typeface="Arial"/>
              </a:rPr>
              <a:t>tan.nm@.edu.vn</a:t>
            </a:r>
            <a:br>
              <a:rPr lang="en-US" sz="3200" dirty="0"/>
            </a:br>
            <a:r>
              <a:rPr lang="en-US" sz="3200" i="1" dirty="0">
                <a:solidFill>
                  <a:srgbClr val="000000"/>
                </a:solidFill>
                <a:sym typeface="Arial"/>
              </a:rPr>
              <a:t>(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Ghi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rõ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tiêu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đề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và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thông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tin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người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gửi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)</a:t>
            </a:r>
            <a:endParaRPr sz="3200" dirty="0">
              <a:solidFill>
                <a:srgbClr val="000000"/>
              </a:solidFill>
              <a:sym typeface="Arial"/>
            </a:endParaRPr>
          </a:p>
          <a:p>
            <a:pPr marL="456949" indent="-456949">
              <a:spcBef>
                <a:spcPts val="929"/>
              </a:spcBef>
              <a:buClr>
                <a:srgbClr val="3333CC"/>
              </a:buClr>
              <a:buSzPts val="168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sym typeface="Arial"/>
              </a:rPr>
              <a:t>Điện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sym typeface="Arial"/>
              </a:rPr>
              <a:t>thoại</a:t>
            </a:r>
            <a:r>
              <a:rPr lang="en-US" sz="3200" dirty="0">
                <a:solidFill>
                  <a:srgbClr val="000000"/>
                </a:solidFill>
                <a:sym typeface="Arial"/>
              </a:rPr>
              <a:t>: </a:t>
            </a:r>
            <a:r>
              <a:rPr lang="en-US" sz="3200" dirty="0">
                <a:solidFill>
                  <a:srgbClr val="002060"/>
                </a:solidFill>
                <a:sym typeface="Arial"/>
              </a:rPr>
              <a:t>0987.613.161 - </a:t>
            </a:r>
            <a:r>
              <a:rPr lang="en-US" sz="3200" dirty="0" err="1">
                <a:solidFill>
                  <a:srgbClr val="002060"/>
                </a:solidFill>
                <a:sym typeface="Arial"/>
              </a:rPr>
              <a:t>zalo</a:t>
            </a:r>
            <a:br>
              <a:rPr lang="en-US" sz="3200" dirty="0"/>
            </a:br>
            <a:r>
              <a:rPr lang="en-US" sz="3200" i="1" dirty="0">
                <a:solidFill>
                  <a:srgbClr val="000000"/>
                </a:solidFill>
                <a:sym typeface="Arial"/>
              </a:rPr>
              <a:t>(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Chỉ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liên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lạc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điện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thoại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khi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cần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 </a:t>
            </a:r>
            <a:r>
              <a:rPr lang="en-US" sz="3200" i="1" dirty="0" err="1">
                <a:solidFill>
                  <a:srgbClr val="000000"/>
                </a:solidFill>
                <a:sym typeface="Arial"/>
              </a:rPr>
              <a:t>gấp</a:t>
            </a:r>
            <a:r>
              <a:rPr lang="en-US" sz="3200" i="1" dirty="0">
                <a:solidFill>
                  <a:srgbClr val="000000"/>
                </a:solidFill>
                <a:sym typeface="Arial"/>
              </a:rPr>
              <a:t>)</a:t>
            </a:r>
          </a:p>
          <a:p>
            <a:pPr marL="456949" indent="-456949">
              <a:spcBef>
                <a:spcPts val="929"/>
              </a:spcBef>
              <a:buClr>
                <a:srgbClr val="3333CC"/>
              </a:buClr>
              <a:buSzPts val="1680"/>
              <a:buFont typeface="Noto Sans Symbols"/>
              <a:buChar char="■"/>
            </a:pPr>
            <a:r>
              <a:rPr lang="en-US" sz="3200" dirty="0">
                <a:solidFill>
                  <a:srgbClr val="FF0000"/>
                </a:solidFill>
                <a:sym typeface="Arial"/>
              </a:rPr>
              <a:t>https://www.facebook.com/dauphaithaygiao/</a:t>
            </a:r>
            <a:endParaRPr sz="3200" dirty="0">
              <a:solidFill>
                <a:srgbClr val="FF0000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0503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066800"/>
          </a:xfrm>
        </p:spPr>
        <p:txBody>
          <a:bodyPr/>
          <a:lstStyle/>
          <a:p>
            <a:r>
              <a:rPr 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Thông tin môn học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447800"/>
            <a:ext cx="8382000" cy="4925144"/>
          </a:xfrm>
        </p:spPr>
        <p:txBody>
          <a:bodyPr>
            <a:normAutofit/>
          </a:bodyPr>
          <a:lstStyle/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Tên</a:t>
            </a:r>
            <a:r>
              <a:rPr lang="vi-VN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Lập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trình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hướng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đối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tượng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Số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tín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chỉ</a:t>
            </a:r>
            <a:r>
              <a:rPr lang="vi-VN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: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3 (2LT , 1TH)</a:t>
            </a: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Số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tiết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:</a:t>
            </a:r>
          </a:p>
          <a:p>
            <a:pPr lvl="1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§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Lý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thuyết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30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tiết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trên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lớp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học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lvl="1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§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Thực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hành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30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tiết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trên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phòng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máy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lvl="1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§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Tự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học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90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tiết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Ngôn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ngữ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thực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hành</a:t>
            </a:r>
            <a:r>
              <a:rPr lang="en-US" dirty="0">
                <a:solidFill>
                  <a:srgbClr val="0000FF"/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C#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057400" y="6629400"/>
            <a:ext cx="2133600" cy="228600"/>
          </a:xfrm>
        </p:spPr>
        <p:txBody>
          <a:bodyPr/>
          <a:lstStyle/>
          <a:p>
            <a:pPr>
              <a:defRPr/>
            </a:pPr>
            <a:fld id="{985DA90D-2700-45EE-9E3D-08F213D5033E}" type="datetime1">
              <a:rPr lang="vi-VN" smtClean="0"/>
              <a:pPr>
                <a:defRPr/>
              </a:pPr>
              <a:t>05/09/2023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76800" y="6629400"/>
            <a:ext cx="2895600" cy="228600"/>
          </a:xfrm>
        </p:spPr>
        <p:txBody>
          <a:bodyPr/>
          <a:lstStyle/>
          <a:p>
            <a:pPr>
              <a:defRPr/>
            </a:pPr>
            <a:r>
              <a:rPr lang="vi-VN">
                <a:latin typeface="Times New Roman" pitchFamily="18" charset="0"/>
                <a:cs typeface="Times New Roman" pitchFamily="18" charset="0"/>
              </a:rPr>
              <a:t>Lập trình </a:t>
            </a:r>
            <a:r>
              <a:rPr lang="en-US">
                <a:latin typeface="Times New Roman" pitchFamily="18" charset="0"/>
                <a:cs typeface="Times New Roman" pitchFamily="18" charset="0"/>
              </a:rPr>
              <a:t>hướng đối tượng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3400" y="6629400"/>
            <a:ext cx="2133600" cy="228600"/>
          </a:xfrm>
        </p:spPr>
        <p:txBody>
          <a:bodyPr/>
          <a:lstStyle/>
          <a:p>
            <a:pPr>
              <a:defRPr/>
            </a:pPr>
            <a:fld id="{C28B05EC-EEAD-4141-B1F4-06C30AD2BDCB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1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066800"/>
          </a:xfrm>
        </p:spPr>
        <p:txBody>
          <a:bodyPr/>
          <a:lstStyle/>
          <a:p>
            <a:r>
              <a:rPr 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Mục tiêu môn học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408" y="1066800"/>
            <a:ext cx="8382000" cy="5029200"/>
          </a:xfrm>
        </p:spPr>
        <p:txBody>
          <a:bodyPr>
            <a:normAutofit/>
          </a:bodyPr>
          <a:lstStyle/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Giới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.NET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ngôn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ngữ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lập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C#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Cung cấp các khái niệm, cấu trúc lệnh cơ bản của ngôn ngữ lập trình C#, phương pháp xây dựng các cấu trúc dữ liệu trong C#, giới thiệu các cấu trúc dữ liệu đã được xây dựng sẳn và cách sử dụng chúng.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057400" y="6629400"/>
            <a:ext cx="2133600" cy="228600"/>
          </a:xfrm>
        </p:spPr>
        <p:txBody>
          <a:bodyPr/>
          <a:lstStyle/>
          <a:p>
            <a:pPr>
              <a:defRPr/>
            </a:pPr>
            <a:fld id="{985DA90D-2700-45EE-9E3D-08F213D5033E}" type="datetime1">
              <a:rPr lang="vi-VN" smtClean="0"/>
              <a:pPr>
                <a:defRPr/>
              </a:pPr>
              <a:t>05/09/2023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76800" y="6629400"/>
            <a:ext cx="2895600" cy="228600"/>
          </a:xfrm>
        </p:spPr>
        <p:txBody>
          <a:bodyPr/>
          <a:lstStyle/>
          <a:p>
            <a:pPr>
              <a:defRPr/>
            </a:pPr>
            <a:r>
              <a:rPr lang="vi-VN">
                <a:latin typeface="Times New Roman" pitchFamily="18" charset="0"/>
                <a:cs typeface="Times New Roman" pitchFamily="18" charset="0"/>
              </a:rPr>
              <a:t>Lập trình </a:t>
            </a:r>
            <a:r>
              <a:rPr lang="en-US">
                <a:latin typeface="Times New Roman" pitchFamily="18" charset="0"/>
                <a:cs typeface="Times New Roman" pitchFamily="18" charset="0"/>
              </a:rPr>
              <a:t>hướng đối tượng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3400" y="6629400"/>
            <a:ext cx="2133600" cy="228600"/>
          </a:xfrm>
        </p:spPr>
        <p:txBody>
          <a:bodyPr/>
          <a:lstStyle/>
          <a:p>
            <a:pPr>
              <a:defRPr/>
            </a:pPr>
            <a:fld id="{C28B05EC-EEAD-4141-B1F4-06C30AD2BDCB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9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066800"/>
          </a:xfrm>
        </p:spPr>
        <p:txBody>
          <a:bodyPr/>
          <a:lstStyle/>
          <a:p>
            <a:r>
              <a:rPr 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Mục tiêu môn học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057400" y="6629400"/>
            <a:ext cx="2133600" cy="228600"/>
          </a:xfrm>
        </p:spPr>
        <p:txBody>
          <a:bodyPr/>
          <a:lstStyle/>
          <a:p>
            <a:pPr>
              <a:defRPr/>
            </a:pPr>
            <a:fld id="{985DA90D-2700-45EE-9E3D-08F213D5033E}" type="datetime1">
              <a:rPr lang="vi-VN" smtClean="0"/>
              <a:pPr>
                <a:defRPr/>
              </a:pPr>
              <a:t>05/09/2023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76800" y="6629400"/>
            <a:ext cx="2895600" cy="228600"/>
          </a:xfrm>
        </p:spPr>
        <p:txBody>
          <a:bodyPr/>
          <a:lstStyle/>
          <a:p>
            <a:pPr>
              <a:defRPr/>
            </a:pPr>
            <a:r>
              <a:rPr lang="vi-VN">
                <a:latin typeface="Times New Roman" pitchFamily="18" charset="0"/>
                <a:cs typeface="Times New Roman" pitchFamily="18" charset="0"/>
              </a:rPr>
              <a:t>Lập trình </a:t>
            </a:r>
            <a:r>
              <a:rPr lang="en-US">
                <a:latin typeface="Times New Roman" pitchFamily="18" charset="0"/>
                <a:cs typeface="Times New Roman" pitchFamily="18" charset="0"/>
              </a:rPr>
              <a:t>hướng đối tượng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3400" y="6629400"/>
            <a:ext cx="2133600" cy="228600"/>
          </a:xfrm>
        </p:spPr>
        <p:txBody>
          <a:bodyPr/>
          <a:lstStyle/>
          <a:p>
            <a:pPr>
              <a:defRPr/>
            </a:pPr>
            <a:fld id="{C28B05EC-EEAD-4141-B1F4-06C30AD2BDCB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5530" y="825631"/>
            <a:ext cx="8382000" cy="5029200"/>
          </a:xfrm>
        </p:spPr>
        <p:txBody>
          <a:bodyPr>
            <a:noAutofit/>
          </a:bodyPr>
          <a:lstStyle/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>
                <a:latin typeface="Arial" pitchFamily="34" charset="0"/>
                <a:cs typeface="Arial" pitchFamily="34" charset="0"/>
              </a:rPr>
              <a:t>T</a:t>
            </a:r>
            <a:r>
              <a:rPr lang="vi-VN" dirty="0">
                <a:cs typeface="Arial" pitchFamily="34" charset="0"/>
              </a:rPr>
              <a:t>rang bị cho sinh viên </a:t>
            </a:r>
            <a:r>
              <a:rPr lang="vi-VN" dirty="0">
                <a:solidFill>
                  <a:srgbClr val="FF0000"/>
                </a:solidFill>
                <a:cs typeface="Arial" pitchFamily="34" charset="0"/>
              </a:rPr>
              <a:t>kiến thức và kỹ năng về lập trình hướng đối tượng</a:t>
            </a:r>
            <a:r>
              <a:rPr lang="vi-VN" dirty="0">
                <a:cs typeface="Arial" pitchFamily="34" charset="0"/>
              </a:rPr>
              <a:t>, các </a:t>
            </a:r>
            <a:r>
              <a:rPr lang="vi-VN" dirty="0">
                <a:solidFill>
                  <a:srgbClr val="0070C0"/>
                </a:solidFill>
                <a:cs typeface="Arial" pitchFamily="34" charset="0"/>
              </a:rPr>
              <a:t>nguyên lý cơ bản của thiết kế hướng đối tượng</a:t>
            </a:r>
            <a:r>
              <a:rPr lang="vi-VN" dirty="0">
                <a:cs typeface="Arial" pitchFamily="34" charset="0"/>
              </a:rPr>
              <a:t>, các vấn đề căn bản và một số vấn đề nâng cao trong việc </a:t>
            </a:r>
            <a:r>
              <a:rPr lang="vi-VN" dirty="0">
                <a:solidFill>
                  <a:srgbClr val="0070C0"/>
                </a:solidFill>
                <a:cs typeface="Arial" pitchFamily="34" charset="0"/>
              </a:rPr>
              <a:t>cài đặt các lớp và phương thức</a:t>
            </a:r>
            <a:r>
              <a:rPr lang="vi-VN" dirty="0">
                <a:cs typeface="Arial" pitchFamily="34" charset="0"/>
              </a:rPr>
              <a:t>.</a:t>
            </a:r>
            <a:endParaRPr lang="en-US" dirty="0">
              <a:latin typeface="Arial" pitchFamily="34" charset="0"/>
              <a:cs typeface="Arial" pitchFamily="34" charset="0"/>
            </a:endParaRP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latin typeface="Arial" pitchFamily="34" charset="0"/>
                <a:cs typeface="Arial" pitchFamily="34" charset="0"/>
              </a:rPr>
              <a:t>Những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vi-VN" dirty="0">
                <a:latin typeface="Arial" pitchFamily="34" charset="0"/>
                <a:cs typeface="Arial" pitchFamily="34" charset="0"/>
              </a:rPr>
              <a:t>quan niệm nằm sau cây </a:t>
            </a:r>
            <a:r>
              <a:rPr lang="vi-VN" dirty="0">
                <a:solidFill>
                  <a:srgbClr val="FF3300"/>
                </a:solidFill>
                <a:latin typeface="Arial" pitchFamily="34" charset="0"/>
                <a:cs typeface="Arial" pitchFamily="34" charset="0"/>
              </a:rPr>
              <a:t>thừa kế, đa hình</a:t>
            </a:r>
            <a:r>
              <a:rPr lang="vi-VN" dirty="0">
                <a:latin typeface="Arial" pitchFamily="34" charset="0"/>
                <a:cs typeface="Arial" pitchFamily="34" charset="0"/>
              </a:rPr>
              <a:t>, các tính chất của đối tượng, thừa kế và phân lớp. Cách thức trao đổi và truyền thông giữa các đối tượng.</a:t>
            </a:r>
          </a:p>
        </p:txBody>
      </p:sp>
    </p:spTree>
    <p:extLst>
      <p:ext uri="{BB962C8B-B14F-4D97-AF65-F5344CB8AC3E}">
        <p14:creationId xmlns:p14="http://schemas.microsoft.com/office/powerpoint/2010/main" val="302073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1"/>
          <p:cNvSpPr txBox="1"/>
          <p:nvPr/>
        </p:nvSpPr>
        <p:spPr>
          <a:xfrm>
            <a:off x="1534080" y="214200"/>
            <a:ext cx="10390560" cy="1462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b" anchorCtr="0">
            <a:noAutofit/>
          </a:bodyPr>
          <a:lstStyle/>
          <a:p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Đánh</a:t>
            </a:r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giá</a:t>
            </a:r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kết</a:t>
            </a:r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quả</a:t>
            </a:r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học</a:t>
            </a:r>
            <a:r>
              <a:rPr lang="en-US" sz="4267" dirty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267" dirty="0" err="1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tập</a:t>
            </a:r>
            <a:endParaRPr sz="4267" dirty="0">
              <a:solidFill>
                <a:srgbClr val="3333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1"/>
          <p:cNvSpPr txBox="1"/>
          <p:nvPr/>
        </p:nvSpPr>
        <p:spPr>
          <a:xfrm>
            <a:off x="1576800" y="2017800"/>
            <a:ext cx="10363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rmAutofit fontScale="85000" lnSpcReduction="20000"/>
          </a:bodyPr>
          <a:lstStyle/>
          <a:p>
            <a:pPr marL="456949" indent="-456949">
              <a:buClr>
                <a:srgbClr val="3333CC"/>
              </a:buClr>
              <a:buSzPts val="192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Chuyên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cần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20%</a:t>
            </a: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90215" lvl="1" indent="-380630">
              <a:spcBef>
                <a:spcPts val="929"/>
              </a:spcBef>
              <a:buClr>
                <a:srgbClr val="FF0000"/>
              </a:buClr>
              <a:buSzPts val="154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Tham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dự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lớp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thuyết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10%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thực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10%</a:t>
            </a:r>
          </a:p>
          <a:p>
            <a:pPr marL="395288" indent="-379413">
              <a:spcBef>
                <a:spcPts val="929"/>
              </a:spcBef>
              <a:buClr>
                <a:srgbClr val="FF0000"/>
              </a:buClr>
              <a:buSzPts val="1540"/>
              <a:buFont typeface="Noto Sans Symbols"/>
              <a:buChar char="■"/>
            </a:pPr>
            <a:r>
              <a:rPr lang="en-US" sz="3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Bài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tập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40%</a:t>
            </a:r>
          </a:p>
          <a:p>
            <a:pPr marL="1027113" indent="-379413">
              <a:spcBef>
                <a:spcPts val="929"/>
              </a:spcBef>
              <a:buClr>
                <a:srgbClr val="FF0000"/>
              </a:buClr>
              <a:buSzPts val="154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Bài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tập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lớp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lý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thuyết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20%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thực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20%</a:t>
            </a:r>
          </a:p>
          <a:p>
            <a:pPr marL="533015" indent="-380630">
              <a:spcBef>
                <a:spcPts val="929"/>
              </a:spcBef>
              <a:buClr>
                <a:srgbClr val="FF0000"/>
              </a:buClr>
              <a:buSzPts val="154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Cuối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kỳ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40%</a:t>
            </a:r>
          </a:p>
          <a:p>
            <a:pPr marL="971550" indent="-379413">
              <a:spcBef>
                <a:spcPts val="929"/>
              </a:spcBef>
              <a:buClr>
                <a:srgbClr val="FF0000"/>
              </a:buClr>
              <a:buSzPts val="154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thực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phòng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máy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tính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90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phút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342900" lvl="0" indent="-342900" algn="just">
              <a:lnSpc>
                <a:spcPct val="115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đậu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5,0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trở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lên</a:t>
            </a:r>
            <a:endParaRPr lang="en-US" sz="3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liệt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đối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cuối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kỳ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Lý </a:t>
            </a:r>
            <a:r>
              <a:rPr lang="en-US" sz="32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thuyết</a:t>
            </a:r>
            <a:r>
              <a:rPr lang="en-US" sz="3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): 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1,5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3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3200" b="1" i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Môn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Lần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2.</a:t>
            </a:r>
            <a:endParaRPr lang="en-US" sz="3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0" name="Google Shape;220;p11"/>
          <p:cNvSpPr/>
          <p:nvPr/>
        </p:nvSpPr>
        <p:spPr>
          <a:xfrm>
            <a:off x="4876800" y="6243480"/>
            <a:ext cx="3860640" cy="457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0000" tIns="62400" rIns="120000" bIns="62400" anchor="b" anchorCtr="0">
            <a:noAutofit/>
          </a:bodyPr>
          <a:lstStyle/>
          <a:p>
            <a:pPr algn="ctr"/>
            <a:r>
              <a:rPr lang="en-US" sz="186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World Wide Web</a:t>
            </a:r>
            <a:endParaRPr sz="1867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21" name="Google Shape;221;p11"/>
          <p:cNvSpPr/>
          <p:nvPr/>
        </p:nvSpPr>
        <p:spPr>
          <a:xfrm>
            <a:off x="9389760" y="6243480"/>
            <a:ext cx="2539680" cy="457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0000" tIns="62400" rIns="120000" bIns="62400" anchor="b" anchorCtr="0">
            <a:noAutofit/>
          </a:bodyPr>
          <a:lstStyle/>
          <a:p>
            <a:pPr algn="r"/>
            <a:fld id="{00000000-1234-1234-1234-123412341234}" type="slidenum">
              <a:rPr lang="en-US" sz="186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pPr algn="r"/>
              <a:t>7</a:t>
            </a:fld>
            <a:endParaRPr sz="1867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2" name="Picture 2" descr="http://3.bp.blogspot.com/-4zsrSV3S_zw/URqltgTvv2I/AAAAAAAAArs/zS117JzqNzA/s1600/exam-sweat2.gif">
            <a:extLst>
              <a:ext uri="{FF2B5EF4-FFF2-40B4-BE49-F238E27FC236}">
                <a16:creationId xmlns:a16="http://schemas.microsoft.com/office/drawing/2014/main" id="{C7530EE8-D4BC-2A4F-315D-7237F5E65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2678" y="269310"/>
            <a:ext cx="1990828" cy="214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9"/>
          <p:cNvSpPr txBox="1"/>
          <p:nvPr/>
        </p:nvSpPr>
        <p:spPr>
          <a:xfrm>
            <a:off x="1534080" y="214200"/>
            <a:ext cx="10390560" cy="1462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b" anchorCtr="0">
            <a:noAutofit/>
          </a:bodyPr>
          <a:lstStyle/>
          <a:p>
            <a:r>
              <a:rPr lang="en-US" sz="4267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Phương pháp học tập</a:t>
            </a:r>
            <a:endParaRPr sz="4267">
              <a:solidFill>
                <a:srgbClr val="3333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9"/>
          <p:cNvSpPr txBox="1"/>
          <p:nvPr/>
        </p:nvSpPr>
        <p:spPr>
          <a:xfrm>
            <a:off x="1576800" y="2017800"/>
            <a:ext cx="10363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rmAutofit/>
          </a:bodyPr>
          <a:lstStyle/>
          <a:p>
            <a:pPr marL="456949" indent="-456949">
              <a:buClr>
                <a:srgbClr val="3333CC"/>
              </a:buClr>
              <a:buSzPts val="192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Đọc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tài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liệu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ở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nhà</a:t>
            </a: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6949" indent="-456949">
              <a:spcBef>
                <a:spcPts val="1065"/>
              </a:spcBef>
              <a:buClr>
                <a:srgbClr val="3333CC"/>
              </a:buClr>
              <a:buSzPts val="1920"/>
              <a:buFont typeface="Noto Sans Symbols"/>
              <a:buChar char="■"/>
            </a:pP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Nghe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giảng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thảo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luận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lớp</a:t>
            </a: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6949" indent="-456949">
              <a:spcBef>
                <a:spcPts val="1065"/>
              </a:spcBef>
              <a:buClr>
                <a:srgbClr val="3333CC"/>
              </a:buClr>
              <a:buSzPts val="192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Thực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hành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phòng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máy</a:t>
            </a: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6949" indent="-456949">
              <a:spcBef>
                <a:spcPts val="1065"/>
              </a:spcBef>
              <a:buClr>
                <a:srgbClr val="3333CC"/>
              </a:buClr>
              <a:buSzPts val="1920"/>
              <a:buFont typeface="Noto Sans Symbols"/>
              <a:buChar char="■"/>
            </a:pP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Hoàn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thành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bài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tập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456949" indent="-456949">
              <a:spcBef>
                <a:spcPts val="1065"/>
              </a:spcBef>
              <a:buClr>
                <a:srgbClr val="3333CC"/>
              </a:buClr>
              <a:buSzPts val="1920"/>
              <a:buFont typeface="Noto Sans Symbols"/>
              <a:buChar char="■"/>
            </a:pP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Tìm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hiểu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và</a:t>
            </a:r>
            <a:r>
              <a:rPr lang="en-US" sz="3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research them </a:t>
            </a:r>
            <a:r>
              <a:rPr lang="en-US" sz="32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trên</a:t>
            </a:r>
            <a:r>
              <a:rPr lang="en-US"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internet</a:t>
            </a: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9"/>
          <p:cNvSpPr/>
          <p:nvPr/>
        </p:nvSpPr>
        <p:spPr>
          <a:xfrm>
            <a:off x="4876800" y="6243480"/>
            <a:ext cx="3860640" cy="457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0000" tIns="62400" rIns="120000" bIns="62400" anchor="b" anchorCtr="0">
            <a:noAutofit/>
          </a:bodyPr>
          <a:lstStyle/>
          <a:p>
            <a:pPr algn="ctr"/>
            <a:r>
              <a:rPr lang="en-US" sz="186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World Wide Web</a:t>
            </a:r>
            <a:endParaRPr sz="1867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5" name="Google Shape;205;p9"/>
          <p:cNvSpPr/>
          <p:nvPr/>
        </p:nvSpPr>
        <p:spPr>
          <a:xfrm>
            <a:off x="9389760" y="6243480"/>
            <a:ext cx="2539680" cy="4572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20000" tIns="62400" rIns="120000" bIns="62400" anchor="b" anchorCtr="0">
            <a:noAutofit/>
          </a:bodyPr>
          <a:lstStyle/>
          <a:p>
            <a:pPr algn="r"/>
            <a:fld id="{00000000-1234-1234-1234-123412341234}" type="slidenum">
              <a:rPr lang="en-US" sz="1867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pPr algn="r"/>
              <a:t>8</a:t>
            </a:fld>
            <a:endParaRPr sz="1867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0"/>
            <a:ext cx="9144000" cy="1066800"/>
          </a:xfrm>
        </p:spPr>
        <p:txBody>
          <a:bodyPr/>
          <a:lstStyle/>
          <a:p>
            <a:r>
              <a:rPr 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Nội dung môn học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9478" y="967033"/>
            <a:ext cx="8763000" cy="5105400"/>
          </a:xfrm>
        </p:spPr>
        <p:txBody>
          <a:bodyPr>
            <a:normAutofit/>
          </a:bodyPr>
          <a:lstStyle/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Chương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1: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Tổng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quan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về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lập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trình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hướng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đối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tượng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Chương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2: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Ngôn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ngữ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lập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trình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C#</a:t>
            </a: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Chương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3: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Lớp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và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đối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tượng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Chương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4: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Kế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thừa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đóng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gói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Chương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5: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Đa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hình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trừu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tượng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vi-VN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Chương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6</a:t>
            </a:r>
            <a:r>
              <a:rPr lang="vi-VN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Lập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trình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Windows Form</a:t>
            </a: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Chương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7: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Xử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lý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dữ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liệu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với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ADO.NET</a:t>
            </a: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Wingdings" pitchFamily="2" charset="2"/>
              <a:buChar char="v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Chương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8: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Ôn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tập</a:t>
            </a:r>
            <a:endParaRPr lang="vi-VN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057400" y="6629400"/>
            <a:ext cx="2133600" cy="228600"/>
          </a:xfrm>
        </p:spPr>
        <p:txBody>
          <a:bodyPr/>
          <a:lstStyle/>
          <a:p>
            <a:pPr>
              <a:defRPr/>
            </a:pPr>
            <a:fld id="{985DA90D-2700-45EE-9E3D-08F213D5033E}" type="datetime1">
              <a:rPr lang="vi-VN" smtClean="0"/>
              <a:pPr>
                <a:defRPr/>
              </a:pPr>
              <a:t>05/09/2023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76800" y="6629400"/>
            <a:ext cx="2895600" cy="228600"/>
          </a:xfrm>
        </p:spPr>
        <p:txBody>
          <a:bodyPr/>
          <a:lstStyle/>
          <a:p>
            <a:pPr>
              <a:defRPr/>
            </a:pPr>
            <a:r>
              <a:rPr lang="vi-VN">
                <a:latin typeface="Times New Roman" pitchFamily="18" charset="0"/>
                <a:cs typeface="Times New Roman" pitchFamily="18" charset="0"/>
              </a:rPr>
              <a:t>Lập trình </a:t>
            </a:r>
            <a:r>
              <a:rPr lang="en-US">
                <a:latin typeface="Times New Roman" pitchFamily="18" charset="0"/>
                <a:cs typeface="Times New Roman" pitchFamily="18" charset="0"/>
              </a:rPr>
              <a:t>hướng đối tượng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3400" y="6629400"/>
            <a:ext cx="2133600" cy="228600"/>
          </a:xfrm>
        </p:spPr>
        <p:txBody>
          <a:bodyPr/>
          <a:lstStyle/>
          <a:p>
            <a:pPr>
              <a:defRPr/>
            </a:pPr>
            <a:fld id="{C28B05EC-EEAD-4141-B1F4-06C30AD2BDCB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24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FFEA69D462A8489DC53120FA1A5AC4" ma:contentTypeVersion="10" ma:contentTypeDescription="Create a new document." ma:contentTypeScope="" ma:versionID="65153b35747b693194d89cdcdb3aa034">
  <xsd:schema xmlns:xsd="http://www.w3.org/2001/XMLSchema" xmlns:xs="http://www.w3.org/2001/XMLSchema" xmlns:p="http://schemas.microsoft.com/office/2006/metadata/properties" xmlns:ns2="880cd698-c4b2-49e1-962a-9df8954da891" xmlns:ns3="5b1d5ade-89ff-4f2a-a121-12e764170acd" targetNamespace="http://schemas.microsoft.com/office/2006/metadata/properties" ma:root="true" ma:fieldsID="6c9e15969a1c30fb368d38c88c6feda5" ns2:_="" ns3:_="">
    <xsd:import namespace="880cd698-c4b2-49e1-962a-9df8954da891"/>
    <xsd:import namespace="5b1d5ade-89ff-4f2a-a121-12e764170a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0cd698-c4b2-49e1-962a-9df8954da8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1d5ade-89ff-4f2a-a121-12e764170acd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43E23DE-AB27-4D82-8C31-D22132BF5B5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A9F93DB-8BAE-4DA9-A642-50120CB0C3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80cd698-c4b2-49e1-962a-9df8954da891"/>
    <ds:schemaRef ds:uri="5b1d5ade-89ff-4f2a-a121-12e764170a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3011a54b-0a5d-4929-bf02-a00787877c6a}" enabled="0" method="" siteId="{3011a54b-0a5d-4929-bf02-a00787877c6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1237</TotalTime>
  <Words>626</Words>
  <Application>Microsoft Office PowerPoint</Application>
  <PresentationFormat>Widescreen</PresentationFormat>
  <Paragraphs>96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等线</vt:lpstr>
      <vt:lpstr>微软雅黑</vt:lpstr>
      <vt:lpstr>Arial</vt:lpstr>
      <vt:lpstr>Calibri</vt:lpstr>
      <vt:lpstr>Cambria</vt:lpstr>
      <vt:lpstr>Noto Sans Symbols</vt:lpstr>
      <vt:lpstr>Symbol</vt:lpstr>
      <vt:lpstr>Tahoma</vt:lpstr>
      <vt:lpstr>Times New Roman</vt:lpstr>
      <vt:lpstr>TimesNewRomanPSMT</vt:lpstr>
      <vt:lpstr>Wingdings</vt:lpstr>
      <vt:lpstr>包图主题2</vt:lpstr>
      <vt:lpstr>PowerPoint Presentation</vt:lpstr>
      <vt:lpstr>Nội dung</vt:lpstr>
      <vt:lpstr>PowerPoint Presentation</vt:lpstr>
      <vt:lpstr>Thông tin môn học</vt:lpstr>
      <vt:lpstr>Mục tiêu môn học</vt:lpstr>
      <vt:lpstr>Mục tiêu môn học</vt:lpstr>
      <vt:lpstr>PowerPoint Presentation</vt:lpstr>
      <vt:lpstr>PowerPoint Presentation</vt:lpstr>
      <vt:lpstr>Nội dung môn học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Giáo trình VLU</dc:title>
  <dc:creator>Trung Nguyen</dc:creator>
  <cp:lastModifiedBy>Nguyễn Minh Tân - Khoa Công nghệ Thông tin - VLTECH</cp:lastModifiedBy>
  <cp:revision>132</cp:revision>
  <dcterms:created xsi:type="dcterms:W3CDTF">2017-09-22T08:16:39Z</dcterms:created>
  <dcterms:modified xsi:type="dcterms:W3CDTF">2023-09-05T04:14:51Z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0x010100B3FFEA69D462A8489DC53120FA1A5AC4</vt:lpwstr>
  </property>
</Properties>
</file>

<file path=docProps/thumbnail.jpeg>
</file>